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8" r:id="rId2"/>
    <p:sldId id="271" r:id="rId3"/>
    <p:sldId id="286" r:id="rId4"/>
    <p:sldId id="265" r:id="rId5"/>
    <p:sldId id="283" r:id="rId6"/>
    <p:sldId id="28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25344F"/>
    <a:srgbClr val="6ABE59"/>
    <a:srgbClr val="304467"/>
    <a:srgbClr val="007A37"/>
    <a:srgbClr val="4E6E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16" autoAdjust="0"/>
    <p:restoredTop sz="94353" autoAdjust="0"/>
  </p:normalViewPr>
  <p:slideViewPr>
    <p:cSldViewPr snapToGrid="0" showGuides="1">
      <p:cViewPr varScale="1">
        <p:scale>
          <a:sx n="104" d="100"/>
          <a:sy n="104" d="100"/>
        </p:scale>
        <p:origin x="12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A248C-88AC-4FF4-A97A-2FF55B90C1F1}" type="datetimeFigureOut">
              <a:rPr lang="en-ID" smtClean="0"/>
              <a:t>21/05/2026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B6937-0AF5-4420-AF32-DA2D0766B471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0522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B6937-0AF5-4420-AF32-DA2D0766B471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98804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0C56E-6D26-B6C4-ABE4-61AB47873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B55672-A6B4-5110-7EE1-085825355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C47666-B552-DF39-2B51-963F97FCC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CB422-AFDB-5801-2075-FB8804396D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B6937-0AF5-4420-AF32-DA2D0766B471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25287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B6937-0AF5-4420-AF32-DA2D0766B471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3622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B6937-0AF5-4420-AF32-DA2D0766B471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70791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88E03-F600-CBB4-0F31-24E7C34A8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52A1E9-6A22-30A1-2D86-AA9DC4E0F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0B6C86-17BC-6471-B71F-5C496A84F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9CB10-9077-479C-70CA-C2BF3AC8C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B6937-0AF5-4420-AF32-DA2D0766B471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7737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977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6CE1D6-9A4D-4C58-A995-DA0278B835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4906" y="956409"/>
            <a:ext cx="3967598" cy="5023477"/>
          </a:xfrm>
          <a:custGeom>
            <a:avLst/>
            <a:gdLst>
              <a:gd name="connsiteX0" fmla="*/ 2228491 w 3967598"/>
              <a:gd name="connsiteY0" fmla="*/ 0 h 5023477"/>
              <a:gd name="connsiteX1" fmla="*/ 3726462 w 3967598"/>
              <a:gd name="connsiteY1" fmla="*/ 152400 h 5023477"/>
              <a:gd name="connsiteX2" fmla="*/ 3939832 w 3967598"/>
              <a:gd name="connsiteY2" fmla="*/ 556270 h 5023477"/>
              <a:gd name="connsiteX3" fmla="*/ 2206282 w 3967598"/>
              <a:gd name="connsiteY3" fmla="*/ 4635482 h 5023477"/>
              <a:gd name="connsiteX4" fmla="*/ 1646837 w 3967598"/>
              <a:gd name="connsiteY4" fmla="*/ 5023477 h 5023477"/>
              <a:gd name="connsiteX5" fmla="*/ 63141 w 3967598"/>
              <a:gd name="connsiteY5" fmla="*/ 4712327 h 5023477"/>
              <a:gd name="connsiteX6" fmla="*/ 49796 w 3967598"/>
              <a:gd name="connsiteY6" fmla="*/ 4368782 h 5023477"/>
              <a:gd name="connsiteX7" fmla="*/ 1821446 w 3967598"/>
              <a:gd name="connsiteY7" fmla="*/ 343545 h 5023477"/>
              <a:gd name="connsiteX8" fmla="*/ 2228491 w 3967598"/>
              <a:gd name="connsiteY8" fmla="*/ 0 h 502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7598" h="5023477">
                <a:moveTo>
                  <a:pt x="2228491" y="0"/>
                </a:moveTo>
                <a:lnTo>
                  <a:pt x="3726462" y="152400"/>
                </a:lnTo>
                <a:cubicBezTo>
                  <a:pt x="4034855" y="184150"/>
                  <a:pt x="3971582" y="368527"/>
                  <a:pt x="3939832" y="556270"/>
                </a:cubicBezTo>
                <a:cubicBezTo>
                  <a:pt x="3203232" y="2262082"/>
                  <a:pt x="2580932" y="3729770"/>
                  <a:pt x="2206282" y="4635482"/>
                </a:cubicBezTo>
                <a:cubicBezTo>
                  <a:pt x="2079282" y="5020075"/>
                  <a:pt x="1815530" y="5023477"/>
                  <a:pt x="1646837" y="5023477"/>
                </a:cubicBezTo>
                <a:cubicBezTo>
                  <a:pt x="1128463" y="4926110"/>
                  <a:pt x="214802" y="4783501"/>
                  <a:pt x="63141" y="4712327"/>
                </a:cubicBezTo>
                <a:cubicBezTo>
                  <a:pt x="-30146" y="4613901"/>
                  <a:pt x="-7354" y="4537475"/>
                  <a:pt x="49796" y="4368782"/>
                </a:cubicBezTo>
                <a:lnTo>
                  <a:pt x="1821446" y="343545"/>
                </a:lnTo>
                <a:cubicBezTo>
                  <a:pt x="1903996" y="168502"/>
                  <a:pt x="2059798" y="0"/>
                  <a:pt x="222849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5461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4DFB791-2573-4D78-A8E8-5992AD6BF9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4135" y="1120480"/>
            <a:ext cx="4615343" cy="2446406"/>
          </a:xfrm>
          <a:custGeom>
            <a:avLst/>
            <a:gdLst>
              <a:gd name="connsiteX0" fmla="*/ 271820 w 4615343"/>
              <a:gd name="connsiteY0" fmla="*/ 0 h 2446406"/>
              <a:gd name="connsiteX1" fmla="*/ 4343523 w 4615343"/>
              <a:gd name="connsiteY1" fmla="*/ 0 h 2446406"/>
              <a:gd name="connsiteX2" fmla="*/ 4615343 w 4615343"/>
              <a:gd name="connsiteY2" fmla="*/ 271820 h 2446406"/>
              <a:gd name="connsiteX3" fmla="*/ 4615343 w 4615343"/>
              <a:gd name="connsiteY3" fmla="*/ 2174586 h 2446406"/>
              <a:gd name="connsiteX4" fmla="*/ 4343523 w 4615343"/>
              <a:gd name="connsiteY4" fmla="*/ 2446406 h 2446406"/>
              <a:gd name="connsiteX5" fmla="*/ 271820 w 4615343"/>
              <a:gd name="connsiteY5" fmla="*/ 2446406 h 2446406"/>
              <a:gd name="connsiteX6" fmla="*/ 0 w 4615343"/>
              <a:gd name="connsiteY6" fmla="*/ 2174586 h 2446406"/>
              <a:gd name="connsiteX7" fmla="*/ 0 w 4615343"/>
              <a:gd name="connsiteY7" fmla="*/ 271820 h 2446406"/>
              <a:gd name="connsiteX8" fmla="*/ 271820 w 4615343"/>
              <a:gd name="connsiteY8" fmla="*/ 0 h 244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5343" h="2446406">
                <a:moveTo>
                  <a:pt x="271820" y="0"/>
                </a:moveTo>
                <a:lnTo>
                  <a:pt x="4343523" y="0"/>
                </a:lnTo>
                <a:cubicBezTo>
                  <a:pt x="4493645" y="0"/>
                  <a:pt x="4615343" y="121698"/>
                  <a:pt x="4615343" y="271820"/>
                </a:cubicBezTo>
                <a:lnTo>
                  <a:pt x="4615343" y="2174586"/>
                </a:lnTo>
                <a:cubicBezTo>
                  <a:pt x="4615343" y="2324708"/>
                  <a:pt x="4493645" y="2446406"/>
                  <a:pt x="4343523" y="2446406"/>
                </a:cubicBezTo>
                <a:lnTo>
                  <a:pt x="271820" y="2446406"/>
                </a:lnTo>
                <a:cubicBezTo>
                  <a:pt x="121698" y="2446406"/>
                  <a:pt x="0" y="2324708"/>
                  <a:pt x="0" y="2174586"/>
                </a:cubicBezTo>
                <a:lnTo>
                  <a:pt x="0" y="271820"/>
                </a:lnTo>
                <a:cubicBezTo>
                  <a:pt x="0" y="121698"/>
                  <a:pt x="121698" y="0"/>
                  <a:pt x="2718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F45889D-016D-487A-BF4D-671CCCD51E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42522" y="1120480"/>
            <a:ext cx="4615343" cy="2446406"/>
          </a:xfrm>
          <a:custGeom>
            <a:avLst/>
            <a:gdLst>
              <a:gd name="connsiteX0" fmla="*/ 271820 w 4615343"/>
              <a:gd name="connsiteY0" fmla="*/ 0 h 2446406"/>
              <a:gd name="connsiteX1" fmla="*/ 4343523 w 4615343"/>
              <a:gd name="connsiteY1" fmla="*/ 0 h 2446406"/>
              <a:gd name="connsiteX2" fmla="*/ 4615343 w 4615343"/>
              <a:gd name="connsiteY2" fmla="*/ 271820 h 2446406"/>
              <a:gd name="connsiteX3" fmla="*/ 4615343 w 4615343"/>
              <a:gd name="connsiteY3" fmla="*/ 2174586 h 2446406"/>
              <a:gd name="connsiteX4" fmla="*/ 4343523 w 4615343"/>
              <a:gd name="connsiteY4" fmla="*/ 2446406 h 2446406"/>
              <a:gd name="connsiteX5" fmla="*/ 271820 w 4615343"/>
              <a:gd name="connsiteY5" fmla="*/ 2446406 h 2446406"/>
              <a:gd name="connsiteX6" fmla="*/ 0 w 4615343"/>
              <a:gd name="connsiteY6" fmla="*/ 2174586 h 2446406"/>
              <a:gd name="connsiteX7" fmla="*/ 0 w 4615343"/>
              <a:gd name="connsiteY7" fmla="*/ 271820 h 2446406"/>
              <a:gd name="connsiteX8" fmla="*/ 271820 w 4615343"/>
              <a:gd name="connsiteY8" fmla="*/ 0 h 244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5343" h="2446406">
                <a:moveTo>
                  <a:pt x="271820" y="0"/>
                </a:moveTo>
                <a:lnTo>
                  <a:pt x="4343523" y="0"/>
                </a:lnTo>
                <a:cubicBezTo>
                  <a:pt x="4493645" y="0"/>
                  <a:pt x="4615343" y="121698"/>
                  <a:pt x="4615343" y="271820"/>
                </a:cubicBezTo>
                <a:lnTo>
                  <a:pt x="4615343" y="2174586"/>
                </a:lnTo>
                <a:cubicBezTo>
                  <a:pt x="4615343" y="2324708"/>
                  <a:pt x="4493645" y="2446406"/>
                  <a:pt x="4343523" y="2446406"/>
                </a:cubicBezTo>
                <a:lnTo>
                  <a:pt x="271820" y="2446406"/>
                </a:lnTo>
                <a:cubicBezTo>
                  <a:pt x="121698" y="2446406"/>
                  <a:pt x="0" y="2324708"/>
                  <a:pt x="0" y="2174586"/>
                </a:cubicBezTo>
                <a:lnTo>
                  <a:pt x="0" y="271820"/>
                </a:lnTo>
                <a:cubicBezTo>
                  <a:pt x="0" y="121698"/>
                  <a:pt x="121698" y="0"/>
                  <a:pt x="2718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7830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B471826-B5A9-4389-BDF0-9DF153AEBF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8474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920D650-908B-4FDA-B458-90231B601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017" y="1189499"/>
            <a:ext cx="4255582" cy="2391901"/>
          </a:xfrm>
          <a:custGeom>
            <a:avLst/>
            <a:gdLst>
              <a:gd name="connsiteX0" fmla="*/ 398658 w 4255582"/>
              <a:gd name="connsiteY0" fmla="*/ 0 h 2391901"/>
              <a:gd name="connsiteX1" fmla="*/ 3856924 w 4255582"/>
              <a:gd name="connsiteY1" fmla="*/ 0 h 2391901"/>
              <a:gd name="connsiteX2" fmla="*/ 4255582 w 4255582"/>
              <a:gd name="connsiteY2" fmla="*/ 398658 h 2391901"/>
              <a:gd name="connsiteX3" fmla="*/ 4255582 w 4255582"/>
              <a:gd name="connsiteY3" fmla="*/ 1993243 h 2391901"/>
              <a:gd name="connsiteX4" fmla="*/ 3856924 w 4255582"/>
              <a:gd name="connsiteY4" fmla="*/ 2391901 h 2391901"/>
              <a:gd name="connsiteX5" fmla="*/ 398658 w 4255582"/>
              <a:gd name="connsiteY5" fmla="*/ 2391901 h 2391901"/>
              <a:gd name="connsiteX6" fmla="*/ 0 w 4255582"/>
              <a:gd name="connsiteY6" fmla="*/ 1993243 h 2391901"/>
              <a:gd name="connsiteX7" fmla="*/ 0 w 4255582"/>
              <a:gd name="connsiteY7" fmla="*/ 398658 h 2391901"/>
              <a:gd name="connsiteX8" fmla="*/ 398658 w 4255582"/>
              <a:gd name="connsiteY8" fmla="*/ 0 h 239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5582" h="2391901">
                <a:moveTo>
                  <a:pt x="398658" y="0"/>
                </a:moveTo>
                <a:lnTo>
                  <a:pt x="3856924" y="0"/>
                </a:lnTo>
                <a:cubicBezTo>
                  <a:pt x="4077097" y="0"/>
                  <a:pt x="4255582" y="178485"/>
                  <a:pt x="4255582" y="398658"/>
                </a:cubicBezTo>
                <a:lnTo>
                  <a:pt x="4255582" y="1993243"/>
                </a:lnTo>
                <a:cubicBezTo>
                  <a:pt x="4255582" y="2213416"/>
                  <a:pt x="4077097" y="2391901"/>
                  <a:pt x="3856924" y="2391901"/>
                </a:cubicBezTo>
                <a:lnTo>
                  <a:pt x="398658" y="2391901"/>
                </a:lnTo>
                <a:cubicBezTo>
                  <a:pt x="178485" y="2391901"/>
                  <a:pt x="0" y="2213416"/>
                  <a:pt x="0" y="1993243"/>
                </a:cubicBezTo>
                <a:lnTo>
                  <a:pt x="0" y="398658"/>
                </a:lnTo>
                <a:cubicBezTo>
                  <a:pt x="0" y="178485"/>
                  <a:pt x="178485" y="0"/>
                  <a:pt x="3986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72AB1-B952-4257-84A8-D4796A791D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68572" y="3884352"/>
            <a:ext cx="3194991" cy="2064774"/>
          </a:xfrm>
          <a:custGeom>
            <a:avLst/>
            <a:gdLst>
              <a:gd name="connsiteX0" fmla="*/ 344136 w 3194991"/>
              <a:gd name="connsiteY0" fmla="*/ 0 h 2064774"/>
              <a:gd name="connsiteX1" fmla="*/ 2850855 w 3194991"/>
              <a:gd name="connsiteY1" fmla="*/ 0 h 2064774"/>
              <a:gd name="connsiteX2" fmla="*/ 3194991 w 3194991"/>
              <a:gd name="connsiteY2" fmla="*/ 344136 h 2064774"/>
              <a:gd name="connsiteX3" fmla="*/ 3194991 w 3194991"/>
              <a:gd name="connsiteY3" fmla="*/ 1720638 h 2064774"/>
              <a:gd name="connsiteX4" fmla="*/ 2850855 w 3194991"/>
              <a:gd name="connsiteY4" fmla="*/ 2064774 h 2064774"/>
              <a:gd name="connsiteX5" fmla="*/ 344136 w 3194991"/>
              <a:gd name="connsiteY5" fmla="*/ 2064774 h 2064774"/>
              <a:gd name="connsiteX6" fmla="*/ 0 w 3194991"/>
              <a:gd name="connsiteY6" fmla="*/ 1720638 h 2064774"/>
              <a:gd name="connsiteX7" fmla="*/ 0 w 3194991"/>
              <a:gd name="connsiteY7" fmla="*/ 344136 h 2064774"/>
              <a:gd name="connsiteX8" fmla="*/ 344136 w 3194991"/>
              <a:gd name="connsiteY8" fmla="*/ 0 h 206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4991" h="2064774">
                <a:moveTo>
                  <a:pt x="344136" y="0"/>
                </a:moveTo>
                <a:lnTo>
                  <a:pt x="2850855" y="0"/>
                </a:lnTo>
                <a:cubicBezTo>
                  <a:pt x="3040916" y="0"/>
                  <a:pt x="3194991" y="154075"/>
                  <a:pt x="3194991" y="344136"/>
                </a:cubicBezTo>
                <a:lnTo>
                  <a:pt x="3194991" y="1720638"/>
                </a:lnTo>
                <a:cubicBezTo>
                  <a:pt x="3194991" y="1910699"/>
                  <a:pt x="3040916" y="2064774"/>
                  <a:pt x="2850855" y="2064774"/>
                </a:cubicBezTo>
                <a:lnTo>
                  <a:pt x="344136" y="2064774"/>
                </a:lnTo>
                <a:cubicBezTo>
                  <a:pt x="154075" y="2064774"/>
                  <a:pt x="0" y="1910699"/>
                  <a:pt x="0" y="1720638"/>
                </a:cubicBezTo>
                <a:lnTo>
                  <a:pt x="0" y="344136"/>
                </a:lnTo>
                <a:cubicBezTo>
                  <a:pt x="0" y="154075"/>
                  <a:pt x="154075" y="0"/>
                  <a:pt x="344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8998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FA724B6-0296-4F66-B9CD-515D05C62A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4440" y="-2"/>
            <a:ext cx="3399613" cy="6194324"/>
          </a:xfrm>
          <a:custGeom>
            <a:avLst/>
            <a:gdLst>
              <a:gd name="connsiteX0" fmla="*/ 0 w 3399613"/>
              <a:gd name="connsiteY0" fmla="*/ 0 h 6194324"/>
              <a:gd name="connsiteX1" fmla="*/ 3399613 w 3399613"/>
              <a:gd name="connsiteY1" fmla="*/ 0 h 6194324"/>
              <a:gd name="connsiteX2" fmla="*/ 3399613 w 3399613"/>
              <a:gd name="connsiteY2" fmla="*/ 5698218 h 6194324"/>
              <a:gd name="connsiteX3" fmla="*/ 2903507 w 3399613"/>
              <a:gd name="connsiteY3" fmla="*/ 6194324 h 6194324"/>
              <a:gd name="connsiteX4" fmla="*/ 496106 w 3399613"/>
              <a:gd name="connsiteY4" fmla="*/ 6194324 h 6194324"/>
              <a:gd name="connsiteX5" fmla="*/ 0 w 3399613"/>
              <a:gd name="connsiteY5" fmla="*/ 5698218 h 619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9613" h="6194324">
                <a:moveTo>
                  <a:pt x="0" y="0"/>
                </a:moveTo>
                <a:lnTo>
                  <a:pt x="3399613" y="0"/>
                </a:lnTo>
                <a:lnTo>
                  <a:pt x="3399613" y="5698218"/>
                </a:lnTo>
                <a:cubicBezTo>
                  <a:pt x="3399613" y="5972210"/>
                  <a:pt x="3177499" y="6194324"/>
                  <a:pt x="2903507" y="6194324"/>
                </a:cubicBezTo>
                <a:lnTo>
                  <a:pt x="496106" y="6194324"/>
                </a:lnTo>
                <a:cubicBezTo>
                  <a:pt x="222114" y="6194324"/>
                  <a:pt x="0" y="5972210"/>
                  <a:pt x="0" y="56982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1632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79ABF6-EE58-4C6C-8C38-247114ABBD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4913327" cy="5867400"/>
          </a:xfrm>
          <a:custGeom>
            <a:avLst/>
            <a:gdLst>
              <a:gd name="connsiteX0" fmla="*/ 0 w 4913327"/>
              <a:gd name="connsiteY0" fmla="*/ 0 h 5867400"/>
              <a:gd name="connsiteX1" fmla="*/ 4913327 w 4913327"/>
              <a:gd name="connsiteY1" fmla="*/ 0 h 5867400"/>
              <a:gd name="connsiteX2" fmla="*/ 4913327 w 4913327"/>
              <a:gd name="connsiteY2" fmla="*/ 5419894 h 5867400"/>
              <a:gd name="connsiteX3" fmla="*/ 4465821 w 4913327"/>
              <a:gd name="connsiteY3" fmla="*/ 5867400 h 5867400"/>
              <a:gd name="connsiteX4" fmla="*/ 0 w 4913327"/>
              <a:gd name="connsiteY4" fmla="*/ 5867400 h 58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3327" h="5867400">
                <a:moveTo>
                  <a:pt x="0" y="0"/>
                </a:moveTo>
                <a:lnTo>
                  <a:pt x="4913327" y="0"/>
                </a:lnTo>
                <a:lnTo>
                  <a:pt x="4913327" y="5419894"/>
                </a:lnTo>
                <a:cubicBezTo>
                  <a:pt x="4913327" y="5667045"/>
                  <a:pt x="4712972" y="5867400"/>
                  <a:pt x="4465821" y="5867400"/>
                </a:cubicBezTo>
                <a:lnTo>
                  <a:pt x="0" y="586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596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485A2-74A1-4AB8-8A17-9483E0CC28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3886200"/>
            <a:ext cx="12192000" cy="2971801"/>
          </a:xfrm>
          <a:custGeom>
            <a:avLst/>
            <a:gdLst>
              <a:gd name="connsiteX0" fmla="*/ 495310 w 12192000"/>
              <a:gd name="connsiteY0" fmla="*/ 0 h 2971801"/>
              <a:gd name="connsiteX1" fmla="*/ 11696690 w 12192000"/>
              <a:gd name="connsiteY1" fmla="*/ 0 h 2971801"/>
              <a:gd name="connsiteX2" fmla="*/ 12192000 w 12192000"/>
              <a:gd name="connsiteY2" fmla="*/ 495310 h 2971801"/>
              <a:gd name="connsiteX3" fmla="*/ 12192000 w 12192000"/>
              <a:gd name="connsiteY3" fmla="*/ 2971801 h 2971801"/>
              <a:gd name="connsiteX4" fmla="*/ 0 w 12192000"/>
              <a:gd name="connsiteY4" fmla="*/ 2971801 h 2971801"/>
              <a:gd name="connsiteX5" fmla="*/ 0 w 12192000"/>
              <a:gd name="connsiteY5" fmla="*/ 495310 h 2971801"/>
              <a:gd name="connsiteX6" fmla="*/ 495310 w 12192000"/>
              <a:gd name="connsiteY6" fmla="*/ 0 h 2971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971801">
                <a:moveTo>
                  <a:pt x="495310" y="0"/>
                </a:moveTo>
                <a:lnTo>
                  <a:pt x="11696690" y="0"/>
                </a:lnTo>
                <a:cubicBezTo>
                  <a:pt x="11970242" y="0"/>
                  <a:pt x="12192000" y="221758"/>
                  <a:pt x="12192000" y="495310"/>
                </a:cubicBezTo>
                <a:lnTo>
                  <a:pt x="12192000" y="2971801"/>
                </a:lnTo>
                <a:lnTo>
                  <a:pt x="0" y="2971801"/>
                </a:lnTo>
                <a:lnTo>
                  <a:pt x="0" y="495310"/>
                </a:lnTo>
                <a:cubicBezTo>
                  <a:pt x="0" y="221758"/>
                  <a:pt x="221758" y="0"/>
                  <a:pt x="4953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8114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D777F4-D02A-4DA3-AF2E-002118F9D2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8143" y="1190875"/>
            <a:ext cx="4644278" cy="2105227"/>
          </a:xfrm>
          <a:custGeom>
            <a:avLst/>
            <a:gdLst>
              <a:gd name="connsiteX0" fmla="*/ 350878 w 4644278"/>
              <a:gd name="connsiteY0" fmla="*/ 0 h 2105227"/>
              <a:gd name="connsiteX1" fmla="*/ 4293400 w 4644278"/>
              <a:gd name="connsiteY1" fmla="*/ 0 h 2105227"/>
              <a:gd name="connsiteX2" fmla="*/ 4644278 w 4644278"/>
              <a:gd name="connsiteY2" fmla="*/ 350878 h 2105227"/>
              <a:gd name="connsiteX3" fmla="*/ 4644278 w 4644278"/>
              <a:gd name="connsiteY3" fmla="*/ 1754349 h 2105227"/>
              <a:gd name="connsiteX4" fmla="*/ 4293400 w 4644278"/>
              <a:gd name="connsiteY4" fmla="*/ 2105227 h 2105227"/>
              <a:gd name="connsiteX5" fmla="*/ 350878 w 4644278"/>
              <a:gd name="connsiteY5" fmla="*/ 2105227 h 2105227"/>
              <a:gd name="connsiteX6" fmla="*/ 0 w 4644278"/>
              <a:gd name="connsiteY6" fmla="*/ 1754349 h 2105227"/>
              <a:gd name="connsiteX7" fmla="*/ 0 w 4644278"/>
              <a:gd name="connsiteY7" fmla="*/ 350878 h 2105227"/>
              <a:gd name="connsiteX8" fmla="*/ 350878 w 4644278"/>
              <a:gd name="connsiteY8" fmla="*/ 0 h 210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4278" h="2105227">
                <a:moveTo>
                  <a:pt x="350878" y="0"/>
                </a:moveTo>
                <a:lnTo>
                  <a:pt x="4293400" y="0"/>
                </a:lnTo>
                <a:cubicBezTo>
                  <a:pt x="4487185" y="0"/>
                  <a:pt x="4644278" y="157093"/>
                  <a:pt x="4644278" y="350878"/>
                </a:cubicBezTo>
                <a:lnTo>
                  <a:pt x="4644278" y="1754349"/>
                </a:lnTo>
                <a:cubicBezTo>
                  <a:pt x="4644278" y="1948134"/>
                  <a:pt x="4487185" y="2105227"/>
                  <a:pt x="4293400" y="2105227"/>
                </a:cubicBezTo>
                <a:lnTo>
                  <a:pt x="350878" y="2105227"/>
                </a:lnTo>
                <a:cubicBezTo>
                  <a:pt x="157093" y="2105227"/>
                  <a:pt x="0" y="1948134"/>
                  <a:pt x="0" y="1754349"/>
                </a:cubicBezTo>
                <a:lnTo>
                  <a:pt x="0" y="350878"/>
                </a:lnTo>
                <a:cubicBezTo>
                  <a:pt x="0" y="157093"/>
                  <a:pt x="157093" y="0"/>
                  <a:pt x="350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250130-5012-456D-A124-42034A031E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8141" y="3860833"/>
            <a:ext cx="4644278" cy="2105227"/>
          </a:xfrm>
          <a:custGeom>
            <a:avLst/>
            <a:gdLst>
              <a:gd name="connsiteX0" fmla="*/ 350878 w 4644278"/>
              <a:gd name="connsiteY0" fmla="*/ 0 h 2105227"/>
              <a:gd name="connsiteX1" fmla="*/ 4293400 w 4644278"/>
              <a:gd name="connsiteY1" fmla="*/ 0 h 2105227"/>
              <a:gd name="connsiteX2" fmla="*/ 4644278 w 4644278"/>
              <a:gd name="connsiteY2" fmla="*/ 350878 h 2105227"/>
              <a:gd name="connsiteX3" fmla="*/ 4644278 w 4644278"/>
              <a:gd name="connsiteY3" fmla="*/ 1754349 h 2105227"/>
              <a:gd name="connsiteX4" fmla="*/ 4293400 w 4644278"/>
              <a:gd name="connsiteY4" fmla="*/ 2105227 h 2105227"/>
              <a:gd name="connsiteX5" fmla="*/ 350878 w 4644278"/>
              <a:gd name="connsiteY5" fmla="*/ 2105227 h 2105227"/>
              <a:gd name="connsiteX6" fmla="*/ 0 w 4644278"/>
              <a:gd name="connsiteY6" fmla="*/ 1754349 h 2105227"/>
              <a:gd name="connsiteX7" fmla="*/ 0 w 4644278"/>
              <a:gd name="connsiteY7" fmla="*/ 350878 h 2105227"/>
              <a:gd name="connsiteX8" fmla="*/ 350878 w 4644278"/>
              <a:gd name="connsiteY8" fmla="*/ 0 h 210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4278" h="2105227">
                <a:moveTo>
                  <a:pt x="350878" y="0"/>
                </a:moveTo>
                <a:lnTo>
                  <a:pt x="4293400" y="0"/>
                </a:lnTo>
                <a:cubicBezTo>
                  <a:pt x="4487185" y="0"/>
                  <a:pt x="4644278" y="157093"/>
                  <a:pt x="4644278" y="350878"/>
                </a:cubicBezTo>
                <a:lnTo>
                  <a:pt x="4644278" y="1754349"/>
                </a:lnTo>
                <a:cubicBezTo>
                  <a:pt x="4644278" y="1948134"/>
                  <a:pt x="4487185" y="2105227"/>
                  <a:pt x="4293400" y="2105227"/>
                </a:cubicBezTo>
                <a:lnTo>
                  <a:pt x="350878" y="2105227"/>
                </a:lnTo>
                <a:cubicBezTo>
                  <a:pt x="157093" y="2105227"/>
                  <a:pt x="0" y="1948134"/>
                  <a:pt x="0" y="1754349"/>
                </a:cubicBezTo>
                <a:lnTo>
                  <a:pt x="0" y="350878"/>
                </a:lnTo>
                <a:cubicBezTo>
                  <a:pt x="0" y="157093"/>
                  <a:pt x="157093" y="0"/>
                  <a:pt x="350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0899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DE3901-2AFD-4BE7-BED4-A6A3260160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44327" y="1301752"/>
            <a:ext cx="4224939" cy="5556248"/>
          </a:xfrm>
          <a:custGeom>
            <a:avLst/>
            <a:gdLst>
              <a:gd name="connsiteX0" fmla="*/ 183489 w 4224939"/>
              <a:gd name="connsiteY0" fmla="*/ 0 h 5556248"/>
              <a:gd name="connsiteX1" fmla="*/ 4041450 w 4224939"/>
              <a:gd name="connsiteY1" fmla="*/ 0 h 5556248"/>
              <a:gd name="connsiteX2" fmla="*/ 4224939 w 4224939"/>
              <a:gd name="connsiteY2" fmla="*/ 183489 h 5556248"/>
              <a:gd name="connsiteX3" fmla="*/ 4224939 w 4224939"/>
              <a:gd name="connsiteY3" fmla="*/ 5556248 h 5556248"/>
              <a:gd name="connsiteX4" fmla="*/ 0 w 4224939"/>
              <a:gd name="connsiteY4" fmla="*/ 5556248 h 5556248"/>
              <a:gd name="connsiteX5" fmla="*/ 0 w 4224939"/>
              <a:gd name="connsiteY5" fmla="*/ 183489 h 5556248"/>
              <a:gd name="connsiteX6" fmla="*/ 183489 w 4224939"/>
              <a:gd name="connsiteY6" fmla="*/ 0 h 555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4939" h="5556248">
                <a:moveTo>
                  <a:pt x="183489" y="0"/>
                </a:moveTo>
                <a:lnTo>
                  <a:pt x="4041450" y="0"/>
                </a:lnTo>
                <a:cubicBezTo>
                  <a:pt x="4142788" y="0"/>
                  <a:pt x="4224939" y="82151"/>
                  <a:pt x="4224939" y="183489"/>
                </a:cubicBezTo>
                <a:lnTo>
                  <a:pt x="4224939" y="5556248"/>
                </a:lnTo>
                <a:lnTo>
                  <a:pt x="0" y="5556248"/>
                </a:lnTo>
                <a:lnTo>
                  <a:pt x="0" y="183489"/>
                </a:lnTo>
                <a:cubicBezTo>
                  <a:pt x="0" y="82151"/>
                  <a:pt x="82151" y="0"/>
                  <a:pt x="1834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86924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43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3A52962-ABE8-41ED-AB9D-1FCDEA18D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F865F9-2AB7-4405-A742-9EAD406B1E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2048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5BCEC9-AF12-4E12-ADE9-83F7DACBD4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2192000" cy="3328307"/>
          </a:xfrm>
          <a:custGeom>
            <a:avLst/>
            <a:gdLst>
              <a:gd name="connsiteX0" fmla="*/ 0 w 12192000"/>
              <a:gd name="connsiteY0" fmla="*/ 0 h 3328307"/>
              <a:gd name="connsiteX1" fmla="*/ 12192000 w 12192000"/>
              <a:gd name="connsiteY1" fmla="*/ 0 h 3328307"/>
              <a:gd name="connsiteX2" fmla="*/ 12192000 w 12192000"/>
              <a:gd name="connsiteY2" fmla="*/ 2773578 h 3328307"/>
              <a:gd name="connsiteX3" fmla="*/ 11680712 w 12192000"/>
              <a:gd name="connsiteY3" fmla="*/ 3328307 h 3328307"/>
              <a:gd name="connsiteX4" fmla="*/ 511288 w 12192000"/>
              <a:gd name="connsiteY4" fmla="*/ 3328307 h 3328307"/>
              <a:gd name="connsiteX5" fmla="*/ 0 w 12192000"/>
              <a:gd name="connsiteY5" fmla="*/ 2773578 h 332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328307">
                <a:moveTo>
                  <a:pt x="0" y="0"/>
                </a:moveTo>
                <a:lnTo>
                  <a:pt x="12192000" y="0"/>
                </a:lnTo>
                <a:lnTo>
                  <a:pt x="12192000" y="2773578"/>
                </a:lnTo>
                <a:cubicBezTo>
                  <a:pt x="12192000" y="3079947"/>
                  <a:pt x="11963089" y="3328307"/>
                  <a:pt x="11680712" y="3328307"/>
                </a:cubicBezTo>
                <a:lnTo>
                  <a:pt x="511288" y="3328307"/>
                </a:lnTo>
                <a:cubicBezTo>
                  <a:pt x="228911" y="3328307"/>
                  <a:pt x="0" y="3079947"/>
                  <a:pt x="0" y="27735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6699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A4ACD8-9276-406B-9F02-CA8CFDCAFD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9D43B8-0CDF-43AB-8256-1045DFF1FF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-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7748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BB636B8-1D33-4956-A5FF-667CC51449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51678" y="1281391"/>
            <a:ext cx="4740324" cy="5576606"/>
          </a:xfrm>
          <a:custGeom>
            <a:avLst/>
            <a:gdLst>
              <a:gd name="connsiteX0" fmla="*/ 411176 w 4740324"/>
              <a:gd name="connsiteY0" fmla="*/ 0 h 5576606"/>
              <a:gd name="connsiteX1" fmla="*/ 4740324 w 4740324"/>
              <a:gd name="connsiteY1" fmla="*/ 0 h 5576606"/>
              <a:gd name="connsiteX2" fmla="*/ 4740324 w 4740324"/>
              <a:gd name="connsiteY2" fmla="*/ 5576606 h 5576606"/>
              <a:gd name="connsiteX3" fmla="*/ 0 w 4740324"/>
              <a:gd name="connsiteY3" fmla="*/ 5576606 h 5576606"/>
              <a:gd name="connsiteX4" fmla="*/ 0 w 4740324"/>
              <a:gd name="connsiteY4" fmla="*/ 411176 h 5576606"/>
              <a:gd name="connsiteX5" fmla="*/ 411176 w 4740324"/>
              <a:gd name="connsiteY5" fmla="*/ 0 h 5576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0324" h="5576606">
                <a:moveTo>
                  <a:pt x="411176" y="0"/>
                </a:moveTo>
                <a:lnTo>
                  <a:pt x="4740324" y="0"/>
                </a:lnTo>
                <a:lnTo>
                  <a:pt x="4740324" y="5576606"/>
                </a:lnTo>
                <a:lnTo>
                  <a:pt x="0" y="5576606"/>
                </a:lnTo>
                <a:lnTo>
                  <a:pt x="0" y="411176"/>
                </a:lnTo>
                <a:cubicBezTo>
                  <a:pt x="0" y="184090"/>
                  <a:pt x="184090" y="0"/>
                  <a:pt x="4111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724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0C0168C-F901-445E-B299-490D65A471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81828" y="928914"/>
            <a:ext cx="2908640" cy="5210629"/>
          </a:xfrm>
          <a:custGeom>
            <a:avLst/>
            <a:gdLst>
              <a:gd name="connsiteX0" fmla="*/ 372917 w 2908640"/>
              <a:gd name="connsiteY0" fmla="*/ 0 h 5210629"/>
              <a:gd name="connsiteX1" fmla="*/ 2535723 w 2908640"/>
              <a:gd name="connsiteY1" fmla="*/ 0 h 5210629"/>
              <a:gd name="connsiteX2" fmla="*/ 2908640 w 2908640"/>
              <a:gd name="connsiteY2" fmla="*/ 372917 h 5210629"/>
              <a:gd name="connsiteX3" fmla="*/ 2908640 w 2908640"/>
              <a:gd name="connsiteY3" fmla="*/ 4837712 h 5210629"/>
              <a:gd name="connsiteX4" fmla="*/ 2535723 w 2908640"/>
              <a:gd name="connsiteY4" fmla="*/ 5210629 h 5210629"/>
              <a:gd name="connsiteX5" fmla="*/ 372917 w 2908640"/>
              <a:gd name="connsiteY5" fmla="*/ 5210629 h 5210629"/>
              <a:gd name="connsiteX6" fmla="*/ 0 w 2908640"/>
              <a:gd name="connsiteY6" fmla="*/ 4837712 h 5210629"/>
              <a:gd name="connsiteX7" fmla="*/ 0 w 2908640"/>
              <a:gd name="connsiteY7" fmla="*/ 372917 h 5210629"/>
              <a:gd name="connsiteX8" fmla="*/ 372917 w 2908640"/>
              <a:gd name="connsiteY8" fmla="*/ 0 h 5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8640" h="5210629">
                <a:moveTo>
                  <a:pt x="372917" y="0"/>
                </a:moveTo>
                <a:lnTo>
                  <a:pt x="2535723" y="0"/>
                </a:lnTo>
                <a:cubicBezTo>
                  <a:pt x="2741679" y="0"/>
                  <a:pt x="2908640" y="166961"/>
                  <a:pt x="2908640" y="372917"/>
                </a:cubicBezTo>
                <a:lnTo>
                  <a:pt x="2908640" y="4837712"/>
                </a:lnTo>
                <a:cubicBezTo>
                  <a:pt x="2908640" y="5043668"/>
                  <a:pt x="2741679" y="5210629"/>
                  <a:pt x="2535723" y="5210629"/>
                </a:cubicBezTo>
                <a:lnTo>
                  <a:pt x="372917" y="5210629"/>
                </a:lnTo>
                <a:cubicBezTo>
                  <a:pt x="166961" y="5210629"/>
                  <a:pt x="0" y="5043668"/>
                  <a:pt x="0" y="4837712"/>
                </a:cubicBezTo>
                <a:lnTo>
                  <a:pt x="0" y="372917"/>
                </a:lnTo>
                <a:cubicBezTo>
                  <a:pt x="0" y="166961"/>
                  <a:pt x="166961" y="0"/>
                  <a:pt x="3729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1183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744DB2-D19A-47DB-97D3-965A09236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4233" y="3996435"/>
            <a:ext cx="4547755" cy="1940707"/>
          </a:xfrm>
          <a:custGeom>
            <a:avLst/>
            <a:gdLst>
              <a:gd name="connsiteX0" fmla="*/ 323458 w 4547755"/>
              <a:gd name="connsiteY0" fmla="*/ 0 h 1940707"/>
              <a:gd name="connsiteX1" fmla="*/ 4224297 w 4547755"/>
              <a:gd name="connsiteY1" fmla="*/ 0 h 1940707"/>
              <a:gd name="connsiteX2" fmla="*/ 4547755 w 4547755"/>
              <a:gd name="connsiteY2" fmla="*/ 323458 h 1940707"/>
              <a:gd name="connsiteX3" fmla="*/ 4547755 w 4547755"/>
              <a:gd name="connsiteY3" fmla="*/ 1617249 h 1940707"/>
              <a:gd name="connsiteX4" fmla="*/ 4224297 w 4547755"/>
              <a:gd name="connsiteY4" fmla="*/ 1940707 h 1940707"/>
              <a:gd name="connsiteX5" fmla="*/ 323458 w 4547755"/>
              <a:gd name="connsiteY5" fmla="*/ 1940707 h 1940707"/>
              <a:gd name="connsiteX6" fmla="*/ 0 w 4547755"/>
              <a:gd name="connsiteY6" fmla="*/ 1617249 h 1940707"/>
              <a:gd name="connsiteX7" fmla="*/ 0 w 4547755"/>
              <a:gd name="connsiteY7" fmla="*/ 323458 h 1940707"/>
              <a:gd name="connsiteX8" fmla="*/ 323458 w 4547755"/>
              <a:gd name="connsiteY8" fmla="*/ 0 h 1940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7755" h="1940707">
                <a:moveTo>
                  <a:pt x="323458" y="0"/>
                </a:moveTo>
                <a:lnTo>
                  <a:pt x="4224297" y="0"/>
                </a:lnTo>
                <a:cubicBezTo>
                  <a:pt x="4402938" y="0"/>
                  <a:pt x="4547755" y="144817"/>
                  <a:pt x="4547755" y="323458"/>
                </a:cubicBezTo>
                <a:lnTo>
                  <a:pt x="4547755" y="1617249"/>
                </a:lnTo>
                <a:cubicBezTo>
                  <a:pt x="4547755" y="1795890"/>
                  <a:pt x="4402938" y="1940707"/>
                  <a:pt x="4224297" y="1940707"/>
                </a:cubicBezTo>
                <a:lnTo>
                  <a:pt x="323458" y="1940707"/>
                </a:lnTo>
                <a:cubicBezTo>
                  <a:pt x="144817" y="1940707"/>
                  <a:pt x="0" y="1795890"/>
                  <a:pt x="0" y="1617249"/>
                </a:cubicBezTo>
                <a:lnTo>
                  <a:pt x="0" y="323458"/>
                </a:lnTo>
                <a:cubicBezTo>
                  <a:pt x="0" y="144817"/>
                  <a:pt x="144817" y="0"/>
                  <a:pt x="3234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8FA8005-4093-4113-85EC-1DD09E37FF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73699" y="2858279"/>
            <a:ext cx="1363980" cy="1287780"/>
          </a:xfrm>
          <a:custGeom>
            <a:avLst/>
            <a:gdLst>
              <a:gd name="connsiteX0" fmla="*/ 214634 w 1363980"/>
              <a:gd name="connsiteY0" fmla="*/ 0 h 1287780"/>
              <a:gd name="connsiteX1" fmla="*/ 1149346 w 1363980"/>
              <a:gd name="connsiteY1" fmla="*/ 0 h 1287780"/>
              <a:gd name="connsiteX2" fmla="*/ 1363980 w 1363980"/>
              <a:gd name="connsiteY2" fmla="*/ 214634 h 1287780"/>
              <a:gd name="connsiteX3" fmla="*/ 1363980 w 1363980"/>
              <a:gd name="connsiteY3" fmla="*/ 1073146 h 1287780"/>
              <a:gd name="connsiteX4" fmla="*/ 1149346 w 1363980"/>
              <a:gd name="connsiteY4" fmla="*/ 1287780 h 1287780"/>
              <a:gd name="connsiteX5" fmla="*/ 214634 w 1363980"/>
              <a:gd name="connsiteY5" fmla="*/ 1287780 h 1287780"/>
              <a:gd name="connsiteX6" fmla="*/ 0 w 1363980"/>
              <a:gd name="connsiteY6" fmla="*/ 1073146 h 1287780"/>
              <a:gd name="connsiteX7" fmla="*/ 0 w 1363980"/>
              <a:gd name="connsiteY7" fmla="*/ 214634 h 1287780"/>
              <a:gd name="connsiteX8" fmla="*/ 214634 w 1363980"/>
              <a:gd name="connsiteY8" fmla="*/ 0 h 128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3980" h="1287780">
                <a:moveTo>
                  <a:pt x="214634" y="0"/>
                </a:moveTo>
                <a:lnTo>
                  <a:pt x="1149346" y="0"/>
                </a:lnTo>
                <a:cubicBezTo>
                  <a:pt x="1267885" y="0"/>
                  <a:pt x="1363980" y="96095"/>
                  <a:pt x="1363980" y="214634"/>
                </a:cubicBezTo>
                <a:lnTo>
                  <a:pt x="1363980" y="1073146"/>
                </a:lnTo>
                <a:cubicBezTo>
                  <a:pt x="1363980" y="1191685"/>
                  <a:pt x="1267885" y="1287780"/>
                  <a:pt x="1149346" y="1287780"/>
                </a:cubicBezTo>
                <a:lnTo>
                  <a:pt x="214634" y="1287780"/>
                </a:lnTo>
                <a:cubicBezTo>
                  <a:pt x="96095" y="1287780"/>
                  <a:pt x="0" y="1191685"/>
                  <a:pt x="0" y="1073146"/>
                </a:cubicBezTo>
                <a:lnTo>
                  <a:pt x="0" y="214634"/>
                </a:lnTo>
                <a:cubicBezTo>
                  <a:pt x="0" y="96095"/>
                  <a:pt x="96095" y="0"/>
                  <a:pt x="2146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7498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76DC79-45A7-4D4A-A922-F0AEA2F1FB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6357" y="1277257"/>
            <a:ext cx="2371567" cy="3867150"/>
          </a:xfrm>
          <a:custGeom>
            <a:avLst/>
            <a:gdLst>
              <a:gd name="connsiteX0" fmla="*/ 261916 w 2371567"/>
              <a:gd name="connsiteY0" fmla="*/ 0 h 3867150"/>
              <a:gd name="connsiteX1" fmla="*/ 2109651 w 2371567"/>
              <a:gd name="connsiteY1" fmla="*/ 0 h 3867150"/>
              <a:gd name="connsiteX2" fmla="*/ 2371567 w 2371567"/>
              <a:gd name="connsiteY2" fmla="*/ 261916 h 3867150"/>
              <a:gd name="connsiteX3" fmla="*/ 2371567 w 2371567"/>
              <a:gd name="connsiteY3" fmla="*/ 3605234 h 3867150"/>
              <a:gd name="connsiteX4" fmla="*/ 2109651 w 2371567"/>
              <a:gd name="connsiteY4" fmla="*/ 3867150 h 3867150"/>
              <a:gd name="connsiteX5" fmla="*/ 261916 w 2371567"/>
              <a:gd name="connsiteY5" fmla="*/ 3867150 h 3867150"/>
              <a:gd name="connsiteX6" fmla="*/ 0 w 2371567"/>
              <a:gd name="connsiteY6" fmla="*/ 3605234 h 3867150"/>
              <a:gd name="connsiteX7" fmla="*/ 0 w 2371567"/>
              <a:gd name="connsiteY7" fmla="*/ 261916 h 3867150"/>
              <a:gd name="connsiteX8" fmla="*/ 261916 w 2371567"/>
              <a:gd name="connsiteY8" fmla="*/ 0 h 386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1567" h="3867150">
                <a:moveTo>
                  <a:pt x="261916" y="0"/>
                </a:moveTo>
                <a:lnTo>
                  <a:pt x="2109651" y="0"/>
                </a:lnTo>
                <a:cubicBezTo>
                  <a:pt x="2254303" y="0"/>
                  <a:pt x="2371567" y="117264"/>
                  <a:pt x="2371567" y="261916"/>
                </a:cubicBezTo>
                <a:lnTo>
                  <a:pt x="2371567" y="3605234"/>
                </a:lnTo>
                <a:cubicBezTo>
                  <a:pt x="2371567" y="3749886"/>
                  <a:pt x="2254303" y="3867150"/>
                  <a:pt x="2109651" y="3867150"/>
                </a:cubicBezTo>
                <a:lnTo>
                  <a:pt x="261916" y="3867150"/>
                </a:lnTo>
                <a:cubicBezTo>
                  <a:pt x="117264" y="3867150"/>
                  <a:pt x="0" y="3749886"/>
                  <a:pt x="0" y="3605234"/>
                </a:cubicBezTo>
                <a:lnTo>
                  <a:pt x="0" y="261916"/>
                </a:lnTo>
                <a:cubicBezTo>
                  <a:pt x="0" y="117264"/>
                  <a:pt x="117264" y="0"/>
                  <a:pt x="26191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99C2E0D-6C54-44C9-9C20-22591BE01E3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37749" y="1277257"/>
            <a:ext cx="2371567" cy="3867150"/>
          </a:xfrm>
          <a:custGeom>
            <a:avLst/>
            <a:gdLst>
              <a:gd name="connsiteX0" fmla="*/ 261916 w 2371567"/>
              <a:gd name="connsiteY0" fmla="*/ 0 h 3867150"/>
              <a:gd name="connsiteX1" fmla="*/ 2109651 w 2371567"/>
              <a:gd name="connsiteY1" fmla="*/ 0 h 3867150"/>
              <a:gd name="connsiteX2" fmla="*/ 2371567 w 2371567"/>
              <a:gd name="connsiteY2" fmla="*/ 261916 h 3867150"/>
              <a:gd name="connsiteX3" fmla="*/ 2371567 w 2371567"/>
              <a:gd name="connsiteY3" fmla="*/ 3605234 h 3867150"/>
              <a:gd name="connsiteX4" fmla="*/ 2109651 w 2371567"/>
              <a:gd name="connsiteY4" fmla="*/ 3867150 h 3867150"/>
              <a:gd name="connsiteX5" fmla="*/ 261916 w 2371567"/>
              <a:gd name="connsiteY5" fmla="*/ 3867150 h 3867150"/>
              <a:gd name="connsiteX6" fmla="*/ 0 w 2371567"/>
              <a:gd name="connsiteY6" fmla="*/ 3605234 h 3867150"/>
              <a:gd name="connsiteX7" fmla="*/ 0 w 2371567"/>
              <a:gd name="connsiteY7" fmla="*/ 261916 h 3867150"/>
              <a:gd name="connsiteX8" fmla="*/ 261916 w 2371567"/>
              <a:gd name="connsiteY8" fmla="*/ 0 h 386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1567" h="3867150">
                <a:moveTo>
                  <a:pt x="261916" y="0"/>
                </a:moveTo>
                <a:lnTo>
                  <a:pt x="2109651" y="0"/>
                </a:lnTo>
                <a:cubicBezTo>
                  <a:pt x="2254303" y="0"/>
                  <a:pt x="2371567" y="117264"/>
                  <a:pt x="2371567" y="261916"/>
                </a:cubicBezTo>
                <a:lnTo>
                  <a:pt x="2371567" y="3605234"/>
                </a:lnTo>
                <a:cubicBezTo>
                  <a:pt x="2371567" y="3749886"/>
                  <a:pt x="2254303" y="3867150"/>
                  <a:pt x="2109651" y="3867150"/>
                </a:cubicBezTo>
                <a:lnTo>
                  <a:pt x="261916" y="3867150"/>
                </a:lnTo>
                <a:cubicBezTo>
                  <a:pt x="117264" y="3867150"/>
                  <a:pt x="0" y="3749886"/>
                  <a:pt x="0" y="3605234"/>
                </a:cubicBezTo>
                <a:lnTo>
                  <a:pt x="0" y="261916"/>
                </a:lnTo>
                <a:cubicBezTo>
                  <a:pt x="0" y="117264"/>
                  <a:pt x="117264" y="0"/>
                  <a:pt x="26191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11063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CB2938-11FF-4558-A229-21A641A825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51110" y="899886"/>
            <a:ext cx="2902857" cy="5283200"/>
          </a:xfrm>
          <a:custGeom>
            <a:avLst/>
            <a:gdLst>
              <a:gd name="connsiteX0" fmla="*/ 280619 w 2902857"/>
              <a:gd name="connsiteY0" fmla="*/ 0 h 5283200"/>
              <a:gd name="connsiteX1" fmla="*/ 2622238 w 2902857"/>
              <a:gd name="connsiteY1" fmla="*/ 0 h 5283200"/>
              <a:gd name="connsiteX2" fmla="*/ 2902857 w 2902857"/>
              <a:gd name="connsiteY2" fmla="*/ 280619 h 5283200"/>
              <a:gd name="connsiteX3" fmla="*/ 2902857 w 2902857"/>
              <a:gd name="connsiteY3" fmla="*/ 5002581 h 5283200"/>
              <a:gd name="connsiteX4" fmla="*/ 2622238 w 2902857"/>
              <a:gd name="connsiteY4" fmla="*/ 5283200 h 5283200"/>
              <a:gd name="connsiteX5" fmla="*/ 280619 w 2902857"/>
              <a:gd name="connsiteY5" fmla="*/ 5283200 h 5283200"/>
              <a:gd name="connsiteX6" fmla="*/ 0 w 2902857"/>
              <a:gd name="connsiteY6" fmla="*/ 5002581 h 5283200"/>
              <a:gd name="connsiteX7" fmla="*/ 0 w 2902857"/>
              <a:gd name="connsiteY7" fmla="*/ 280619 h 5283200"/>
              <a:gd name="connsiteX8" fmla="*/ 280619 w 2902857"/>
              <a:gd name="connsiteY8" fmla="*/ 0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5283200">
                <a:moveTo>
                  <a:pt x="280619" y="0"/>
                </a:moveTo>
                <a:lnTo>
                  <a:pt x="2622238" y="0"/>
                </a:lnTo>
                <a:cubicBezTo>
                  <a:pt x="2777220" y="0"/>
                  <a:pt x="2902857" y="125637"/>
                  <a:pt x="2902857" y="280619"/>
                </a:cubicBezTo>
                <a:lnTo>
                  <a:pt x="2902857" y="5002581"/>
                </a:lnTo>
                <a:cubicBezTo>
                  <a:pt x="2902857" y="5157563"/>
                  <a:pt x="2777220" y="5283200"/>
                  <a:pt x="2622238" y="5283200"/>
                </a:cubicBezTo>
                <a:lnTo>
                  <a:pt x="280619" y="5283200"/>
                </a:lnTo>
                <a:cubicBezTo>
                  <a:pt x="125637" y="5283200"/>
                  <a:pt x="0" y="5157563"/>
                  <a:pt x="0" y="5002581"/>
                </a:cubicBezTo>
                <a:lnTo>
                  <a:pt x="0" y="280619"/>
                </a:lnTo>
                <a:cubicBezTo>
                  <a:pt x="0" y="125637"/>
                  <a:pt x="125637" y="0"/>
                  <a:pt x="2806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8256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539AEC8-8A0F-4F47-8BC0-C2720DD819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09436" y="1128520"/>
            <a:ext cx="4872970" cy="2189843"/>
          </a:xfrm>
          <a:custGeom>
            <a:avLst/>
            <a:gdLst>
              <a:gd name="connsiteX0" fmla="*/ 364981 w 4872970"/>
              <a:gd name="connsiteY0" fmla="*/ 0 h 2189843"/>
              <a:gd name="connsiteX1" fmla="*/ 4507989 w 4872970"/>
              <a:gd name="connsiteY1" fmla="*/ 0 h 2189843"/>
              <a:gd name="connsiteX2" fmla="*/ 4872970 w 4872970"/>
              <a:gd name="connsiteY2" fmla="*/ 364981 h 2189843"/>
              <a:gd name="connsiteX3" fmla="*/ 4872970 w 4872970"/>
              <a:gd name="connsiteY3" fmla="*/ 1824862 h 2189843"/>
              <a:gd name="connsiteX4" fmla="*/ 4507989 w 4872970"/>
              <a:gd name="connsiteY4" fmla="*/ 2189843 h 2189843"/>
              <a:gd name="connsiteX5" fmla="*/ 364981 w 4872970"/>
              <a:gd name="connsiteY5" fmla="*/ 2189843 h 2189843"/>
              <a:gd name="connsiteX6" fmla="*/ 0 w 4872970"/>
              <a:gd name="connsiteY6" fmla="*/ 1824862 h 2189843"/>
              <a:gd name="connsiteX7" fmla="*/ 0 w 4872970"/>
              <a:gd name="connsiteY7" fmla="*/ 364981 h 2189843"/>
              <a:gd name="connsiteX8" fmla="*/ 364981 w 4872970"/>
              <a:gd name="connsiteY8" fmla="*/ 0 h 218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2970" h="2189843">
                <a:moveTo>
                  <a:pt x="364981" y="0"/>
                </a:moveTo>
                <a:lnTo>
                  <a:pt x="4507989" y="0"/>
                </a:lnTo>
                <a:cubicBezTo>
                  <a:pt x="4709562" y="0"/>
                  <a:pt x="4872970" y="163408"/>
                  <a:pt x="4872970" y="364981"/>
                </a:cubicBezTo>
                <a:lnTo>
                  <a:pt x="4872970" y="1824862"/>
                </a:lnTo>
                <a:cubicBezTo>
                  <a:pt x="4872970" y="2026435"/>
                  <a:pt x="4709562" y="2189843"/>
                  <a:pt x="4507989" y="2189843"/>
                </a:cubicBezTo>
                <a:lnTo>
                  <a:pt x="364981" y="2189843"/>
                </a:lnTo>
                <a:cubicBezTo>
                  <a:pt x="163408" y="2189843"/>
                  <a:pt x="0" y="2026435"/>
                  <a:pt x="0" y="1824862"/>
                </a:cubicBezTo>
                <a:lnTo>
                  <a:pt x="0" y="364981"/>
                </a:lnTo>
                <a:cubicBezTo>
                  <a:pt x="0" y="163408"/>
                  <a:pt x="163408" y="0"/>
                  <a:pt x="3649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2A98E3-9098-43B9-9E3D-89DA9881E6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51138" y="3681940"/>
            <a:ext cx="2445782" cy="2375960"/>
          </a:xfrm>
          <a:custGeom>
            <a:avLst/>
            <a:gdLst>
              <a:gd name="connsiteX0" fmla="*/ 262662 w 2445782"/>
              <a:gd name="connsiteY0" fmla="*/ 0 h 2375960"/>
              <a:gd name="connsiteX1" fmla="*/ 2183120 w 2445782"/>
              <a:gd name="connsiteY1" fmla="*/ 0 h 2375960"/>
              <a:gd name="connsiteX2" fmla="*/ 2445782 w 2445782"/>
              <a:gd name="connsiteY2" fmla="*/ 262662 h 2375960"/>
              <a:gd name="connsiteX3" fmla="*/ 2445782 w 2445782"/>
              <a:gd name="connsiteY3" fmla="*/ 2113298 h 2375960"/>
              <a:gd name="connsiteX4" fmla="*/ 2183120 w 2445782"/>
              <a:gd name="connsiteY4" fmla="*/ 2375960 h 2375960"/>
              <a:gd name="connsiteX5" fmla="*/ 262662 w 2445782"/>
              <a:gd name="connsiteY5" fmla="*/ 2375960 h 2375960"/>
              <a:gd name="connsiteX6" fmla="*/ 0 w 2445782"/>
              <a:gd name="connsiteY6" fmla="*/ 2113298 h 2375960"/>
              <a:gd name="connsiteX7" fmla="*/ 0 w 2445782"/>
              <a:gd name="connsiteY7" fmla="*/ 262662 h 2375960"/>
              <a:gd name="connsiteX8" fmla="*/ 262662 w 2445782"/>
              <a:gd name="connsiteY8" fmla="*/ 0 h 237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782" h="2375960">
                <a:moveTo>
                  <a:pt x="262662" y="0"/>
                </a:moveTo>
                <a:lnTo>
                  <a:pt x="2183120" y="0"/>
                </a:lnTo>
                <a:cubicBezTo>
                  <a:pt x="2328184" y="0"/>
                  <a:pt x="2445782" y="117598"/>
                  <a:pt x="2445782" y="262662"/>
                </a:cubicBezTo>
                <a:lnTo>
                  <a:pt x="2445782" y="2113298"/>
                </a:lnTo>
                <a:cubicBezTo>
                  <a:pt x="2445782" y="2258362"/>
                  <a:pt x="2328184" y="2375960"/>
                  <a:pt x="2183120" y="2375960"/>
                </a:cubicBezTo>
                <a:lnTo>
                  <a:pt x="262662" y="2375960"/>
                </a:lnTo>
                <a:cubicBezTo>
                  <a:pt x="117598" y="2375960"/>
                  <a:pt x="0" y="2258362"/>
                  <a:pt x="0" y="2113298"/>
                </a:cubicBezTo>
                <a:lnTo>
                  <a:pt x="0" y="262662"/>
                </a:lnTo>
                <a:cubicBezTo>
                  <a:pt x="0" y="117598"/>
                  <a:pt x="117598" y="0"/>
                  <a:pt x="2626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1611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C4E3212-31D4-4E05-8161-035F24F74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240200"/>
            <a:ext cx="4956627" cy="2577057"/>
          </a:xfrm>
          <a:custGeom>
            <a:avLst/>
            <a:gdLst>
              <a:gd name="connsiteX0" fmla="*/ 373312 w 4956627"/>
              <a:gd name="connsiteY0" fmla="*/ 0 h 2577057"/>
              <a:gd name="connsiteX1" fmla="*/ 4583315 w 4956627"/>
              <a:gd name="connsiteY1" fmla="*/ 0 h 2577057"/>
              <a:gd name="connsiteX2" fmla="*/ 4956627 w 4956627"/>
              <a:gd name="connsiteY2" fmla="*/ 373312 h 2577057"/>
              <a:gd name="connsiteX3" fmla="*/ 4956627 w 4956627"/>
              <a:gd name="connsiteY3" fmla="*/ 2203745 h 2577057"/>
              <a:gd name="connsiteX4" fmla="*/ 4583315 w 4956627"/>
              <a:gd name="connsiteY4" fmla="*/ 2577057 h 2577057"/>
              <a:gd name="connsiteX5" fmla="*/ 373312 w 4956627"/>
              <a:gd name="connsiteY5" fmla="*/ 2577057 h 2577057"/>
              <a:gd name="connsiteX6" fmla="*/ 0 w 4956627"/>
              <a:gd name="connsiteY6" fmla="*/ 2203745 h 2577057"/>
              <a:gd name="connsiteX7" fmla="*/ 0 w 4956627"/>
              <a:gd name="connsiteY7" fmla="*/ 373312 h 2577057"/>
              <a:gd name="connsiteX8" fmla="*/ 373312 w 4956627"/>
              <a:gd name="connsiteY8" fmla="*/ 0 h 257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6627" h="2577057">
                <a:moveTo>
                  <a:pt x="373312" y="0"/>
                </a:moveTo>
                <a:lnTo>
                  <a:pt x="4583315" y="0"/>
                </a:lnTo>
                <a:cubicBezTo>
                  <a:pt x="4789490" y="0"/>
                  <a:pt x="4956627" y="167137"/>
                  <a:pt x="4956627" y="373312"/>
                </a:cubicBezTo>
                <a:lnTo>
                  <a:pt x="4956627" y="2203745"/>
                </a:lnTo>
                <a:cubicBezTo>
                  <a:pt x="4956627" y="2409920"/>
                  <a:pt x="4789490" y="2577057"/>
                  <a:pt x="4583315" y="2577057"/>
                </a:cubicBezTo>
                <a:lnTo>
                  <a:pt x="373312" y="2577057"/>
                </a:lnTo>
                <a:cubicBezTo>
                  <a:pt x="167137" y="2577057"/>
                  <a:pt x="0" y="2409920"/>
                  <a:pt x="0" y="2203745"/>
                </a:cubicBezTo>
                <a:lnTo>
                  <a:pt x="0" y="373312"/>
                </a:lnTo>
                <a:cubicBezTo>
                  <a:pt x="0" y="167137"/>
                  <a:pt x="167137" y="0"/>
                  <a:pt x="3733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7170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4">
            <a:extLst>
              <a:ext uri="{FF2B5EF4-FFF2-40B4-BE49-F238E27FC236}">
                <a16:creationId xmlns:a16="http://schemas.microsoft.com/office/drawing/2014/main" id="{97AAD392-4FA1-4A3F-A1CA-4B650F504503}"/>
              </a:ext>
            </a:extLst>
          </p:cNvPr>
          <p:cNvSpPr/>
          <p:nvPr userDrawn="1"/>
        </p:nvSpPr>
        <p:spPr>
          <a:xfrm>
            <a:off x="621638" y="467245"/>
            <a:ext cx="147373" cy="164060"/>
          </a:xfrm>
          <a:custGeom>
            <a:avLst/>
            <a:gdLst>
              <a:gd name="connsiteX0" fmla="*/ 36487 w 230322"/>
              <a:gd name="connsiteY0" fmla="*/ 51797 h 256402"/>
              <a:gd name="connsiteX1" fmla="*/ 36487 w 230322"/>
              <a:gd name="connsiteY1" fmla="*/ 101438 h 256402"/>
              <a:gd name="connsiteX2" fmla="*/ 47914 w 230322"/>
              <a:gd name="connsiteY2" fmla="*/ 97713 h 256402"/>
              <a:gd name="connsiteX3" fmla="*/ 73068 w 230322"/>
              <a:gd name="connsiteY3" fmla="*/ 80905 h 256402"/>
              <a:gd name="connsiteX4" fmla="*/ 89876 w 230322"/>
              <a:gd name="connsiteY4" fmla="*/ 55752 h 256402"/>
              <a:gd name="connsiteX5" fmla="*/ 94938 w 230322"/>
              <a:gd name="connsiteY5" fmla="*/ 37463 h 256402"/>
              <a:gd name="connsiteX6" fmla="*/ 36487 w 230322"/>
              <a:gd name="connsiteY6" fmla="*/ 51797 h 256402"/>
              <a:gd name="connsiteX7" fmla="*/ 0 w 230322"/>
              <a:gd name="connsiteY7" fmla="*/ 27807 h 256402"/>
              <a:gd name="connsiteX8" fmla="*/ 0 w 230322"/>
              <a:gd name="connsiteY8" fmla="*/ 103615 h 256402"/>
              <a:gd name="connsiteX9" fmla="*/ 0 w 230322"/>
              <a:gd name="connsiteY9" fmla="*/ 140102 h 256402"/>
              <a:gd name="connsiteX10" fmla="*/ 0 w 230322"/>
              <a:gd name="connsiteY10" fmla="*/ 141242 h 256402"/>
              <a:gd name="connsiteX11" fmla="*/ 115161 w 230322"/>
              <a:gd name="connsiteY11" fmla="*/ 256403 h 256402"/>
              <a:gd name="connsiteX12" fmla="*/ 230323 w 230322"/>
              <a:gd name="connsiteY12" fmla="*/ 141242 h 256402"/>
              <a:gd name="connsiteX13" fmla="*/ 230323 w 230322"/>
              <a:gd name="connsiteY13" fmla="*/ 140102 h 256402"/>
              <a:gd name="connsiteX14" fmla="*/ 230323 w 230322"/>
              <a:gd name="connsiteY14" fmla="*/ 103615 h 256402"/>
              <a:gd name="connsiteX15" fmla="*/ 230323 w 230322"/>
              <a:gd name="connsiteY15" fmla="*/ 27807 h 256402"/>
              <a:gd name="connsiteX16" fmla="*/ 213459 w 230322"/>
              <a:gd name="connsiteY16" fmla="*/ 20467 h 256402"/>
              <a:gd name="connsiteX17" fmla="*/ 16864 w 230322"/>
              <a:gd name="connsiteY17" fmla="*/ 20467 h 256402"/>
              <a:gd name="connsiteX18" fmla="*/ 0 w 230322"/>
              <a:gd name="connsiteY18" fmla="*/ 27807 h 256402"/>
              <a:gd name="connsiteX19" fmla="*/ 36494 w 230322"/>
              <a:gd name="connsiteY19" fmla="*/ 142280 h 256402"/>
              <a:gd name="connsiteX20" fmla="*/ 95778 w 230322"/>
              <a:gd name="connsiteY20" fmla="*/ 217510 h 256402"/>
              <a:gd name="connsiteX21" fmla="*/ 89876 w 230322"/>
              <a:gd name="connsiteY21" fmla="*/ 187965 h 256402"/>
              <a:gd name="connsiteX22" fmla="*/ 73068 w 230322"/>
              <a:gd name="connsiteY22" fmla="*/ 162811 h 256402"/>
              <a:gd name="connsiteX23" fmla="*/ 47914 w 230322"/>
              <a:gd name="connsiteY23" fmla="*/ 146003 h 256402"/>
              <a:gd name="connsiteX24" fmla="*/ 36494 w 230322"/>
              <a:gd name="connsiteY24" fmla="*/ 142280 h 256402"/>
              <a:gd name="connsiteX25" fmla="*/ 114021 w 230322"/>
              <a:gd name="connsiteY25" fmla="*/ 155770 h 256402"/>
              <a:gd name="connsiteX26" fmla="*/ 98869 w 230322"/>
              <a:gd name="connsiteY26" fmla="*/ 137011 h 256402"/>
              <a:gd name="connsiteX27" fmla="*/ 80110 w 230322"/>
              <a:gd name="connsiteY27" fmla="*/ 121858 h 256402"/>
              <a:gd name="connsiteX28" fmla="*/ 98869 w 230322"/>
              <a:gd name="connsiteY28" fmla="*/ 106706 h 256402"/>
              <a:gd name="connsiteX29" fmla="*/ 114021 w 230322"/>
              <a:gd name="connsiteY29" fmla="*/ 87947 h 256402"/>
              <a:gd name="connsiteX30" fmla="*/ 129174 w 230322"/>
              <a:gd name="connsiteY30" fmla="*/ 106706 h 256402"/>
              <a:gd name="connsiteX31" fmla="*/ 147933 w 230322"/>
              <a:gd name="connsiteY31" fmla="*/ 121858 h 256402"/>
              <a:gd name="connsiteX32" fmla="*/ 129174 w 230322"/>
              <a:gd name="connsiteY32" fmla="*/ 137011 h 256402"/>
              <a:gd name="connsiteX33" fmla="*/ 114021 w 230322"/>
              <a:gd name="connsiteY33" fmla="*/ 155770 h 256402"/>
              <a:gd name="connsiteX34" fmla="*/ 132265 w 230322"/>
              <a:gd name="connsiteY34" fmla="*/ 218052 h 256402"/>
              <a:gd name="connsiteX35" fmla="*/ 193834 w 230322"/>
              <a:gd name="connsiteY35" fmla="*/ 141763 h 256402"/>
              <a:gd name="connsiteX36" fmla="*/ 180128 w 230322"/>
              <a:gd name="connsiteY36" fmla="*/ 146003 h 256402"/>
              <a:gd name="connsiteX37" fmla="*/ 154974 w 230322"/>
              <a:gd name="connsiteY37" fmla="*/ 162811 h 256402"/>
              <a:gd name="connsiteX38" fmla="*/ 138166 w 230322"/>
              <a:gd name="connsiteY38" fmla="*/ 187965 h 256402"/>
              <a:gd name="connsiteX39" fmla="*/ 132265 w 230322"/>
              <a:gd name="connsiteY39" fmla="*/ 217636 h 256402"/>
              <a:gd name="connsiteX40" fmla="*/ 132265 w 230322"/>
              <a:gd name="connsiteY40" fmla="*/ 218052 h 256402"/>
              <a:gd name="connsiteX41" fmla="*/ 180128 w 230322"/>
              <a:gd name="connsiteY41" fmla="*/ 97713 h 256402"/>
              <a:gd name="connsiteX42" fmla="*/ 193836 w 230322"/>
              <a:gd name="connsiteY42" fmla="*/ 101954 h 256402"/>
              <a:gd name="connsiteX43" fmla="*/ 193836 w 230322"/>
              <a:gd name="connsiteY43" fmla="*/ 51797 h 256402"/>
              <a:gd name="connsiteX44" fmla="*/ 133074 w 230322"/>
              <a:gd name="connsiteY44" fmla="*/ 37253 h 256402"/>
              <a:gd name="connsiteX45" fmla="*/ 138166 w 230322"/>
              <a:gd name="connsiteY45" fmla="*/ 55752 h 256402"/>
              <a:gd name="connsiteX46" fmla="*/ 154974 w 230322"/>
              <a:gd name="connsiteY46" fmla="*/ 80905 h 256402"/>
              <a:gd name="connsiteX47" fmla="*/ 180128 w 230322"/>
              <a:gd name="connsiteY47" fmla="*/ 97713 h 25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30322" h="256402">
                <a:moveTo>
                  <a:pt x="36487" y="51797"/>
                </a:moveTo>
                <a:lnTo>
                  <a:pt x="36487" y="101438"/>
                </a:lnTo>
                <a:cubicBezTo>
                  <a:pt x="40378" y="100496"/>
                  <a:pt x="44199" y="99252"/>
                  <a:pt x="47914" y="97713"/>
                </a:cubicBezTo>
                <a:cubicBezTo>
                  <a:pt x="57321" y="93816"/>
                  <a:pt x="65869" y="88105"/>
                  <a:pt x="73068" y="80905"/>
                </a:cubicBezTo>
                <a:cubicBezTo>
                  <a:pt x="80268" y="73706"/>
                  <a:pt x="85979" y="65158"/>
                  <a:pt x="89876" y="55752"/>
                </a:cubicBezTo>
                <a:cubicBezTo>
                  <a:pt x="92311" y="49872"/>
                  <a:pt x="94007" y="43729"/>
                  <a:pt x="94938" y="37463"/>
                </a:cubicBezTo>
                <a:cubicBezTo>
                  <a:pt x="75035" y="39390"/>
                  <a:pt x="55344" y="44168"/>
                  <a:pt x="36487" y="51797"/>
                </a:cubicBezTo>
                <a:close/>
                <a:moveTo>
                  <a:pt x="0" y="27807"/>
                </a:moveTo>
                <a:lnTo>
                  <a:pt x="0" y="103615"/>
                </a:lnTo>
                <a:lnTo>
                  <a:pt x="0" y="140102"/>
                </a:lnTo>
                <a:lnTo>
                  <a:pt x="0" y="141242"/>
                </a:lnTo>
                <a:cubicBezTo>
                  <a:pt x="0" y="204843"/>
                  <a:pt x="51560" y="256403"/>
                  <a:pt x="115161" y="256403"/>
                </a:cubicBezTo>
                <a:cubicBezTo>
                  <a:pt x="178763" y="256403"/>
                  <a:pt x="230323" y="204843"/>
                  <a:pt x="230323" y="141242"/>
                </a:cubicBezTo>
                <a:lnTo>
                  <a:pt x="230323" y="140102"/>
                </a:lnTo>
                <a:lnTo>
                  <a:pt x="230323" y="103615"/>
                </a:lnTo>
                <a:lnTo>
                  <a:pt x="230323" y="27807"/>
                </a:lnTo>
                <a:lnTo>
                  <a:pt x="213459" y="20467"/>
                </a:lnTo>
                <a:cubicBezTo>
                  <a:pt x="150768" y="-6822"/>
                  <a:pt x="79555" y="-6822"/>
                  <a:pt x="16864" y="20467"/>
                </a:cubicBezTo>
                <a:lnTo>
                  <a:pt x="0" y="27807"/>
                </a:lnTo>
                <a:close/>
                <a:moveTo>
                  <a:pt x="36494" y="142280"/>
                </a:moveTo>
                <a:cubicBezTo>
                  <a:pt x="36963" y="178584"/>
                  <a:pt x="62022" y="208957"/>
                  <a:pt x="95778" y="217510"/>
                </a:cubicBezTo>
                <a:cubicBezTo>
                  <a:pt x="95761" y="207371"/>
                  <a:pt x="93756" y="197333"/>
                  <a:pt x="89876" y="187965"/>
                </a:cubicBezTo>
                <a:cubicBezTo>
                  <a:pt x="85979" y="178558"/>
                  <a:pt x="80268" y="170010"/>
                  <a:pt x="73068" y="162811"/>
                </a:cubicBezTo>
                <a:cubicBezTo>
                  <a:pt x="65869" y="155611"/>
                  <a:pt x="57321" y="149900"/>
                  <a:pt x="47914" y="146003"/>
                </a:cubicBezTo>
                <a:cubicBezTo>
                  <a:pt x="44201" y="144466"/>
                  <a:pt x="40382" y="143222"/>
                  <a:pt x="36494" y="142280"/>
                </a:cubicBezTo>
                <a:close/>
                <a:moveTo>
                  <a:pt x="114021" y="155770"/>
                </a:moveTo>
                <a:cubicBezTo>
                  <a:pt x="109658" y="149015"/>
                  <a:pt x="104582" y="142724"/>
                  <a:pt x="98869" y="137011"/>
                </a:cubicBezTo>
                <a:cubicBezTo>
                  <a:pt x="93155" y="131297"/>
                  <a:pt x="86865" y="126221"/>
                  <a:pt x="80110" y="121858"/>
                </a:cubicBezTo>
                <a:cubicBezTo>
                  <a:pt x="86865" y="117495"/>
                  <a:pt x="93155" y="112419"/>
                  <a:pt x="98869" y="106706"/>
                </a:cubicBezTo>
                <a:cubicBezTo>
                  <a:pt x="104582" y="100992"/>
                  <a:pt x="109658" y="94702"/>
                  <a:pt x="114021" y="87947"/>
                </a:cubicBezTo>
                <a:cubicBezTo>
                  <a:pt x="118384" y="94702"/>
                  <a:pt x="123460" y="100992"/>
                  <a:pt x="129174" y="106706"/>
                </a:cubicBezTo>
                <a:cubicBezTo>
                  <a:pt x="134887" y="112419"/>
                  <a:pt x="141178" y="117495"/>
                  <a:pt x="147933" y="121858"/>
                </a:cubicBezTo>
                <a:cubicBezTo>
                  <a:pt x="141178" y="126221"/>
                  <a:pt x="134887" y="131297"/>
                  <a:pt x="129174" y="137011"/>
                </a:cubicBezTo>
                <a:cubicBezTo>
                  <a:pt x="123460" y="142724"/>
                  <a:pt x="118384" y="149015"/>
                  <a:pt x="114021" y="155770"/>
                </a:cubicBezTo>
                <a:close/>
                <a:moveTo>
                  <a:pt x="132265" y="218052"/>
                </a:moveTo>
                <a:cubicBezTo>
                  <a:pt x="167328" y="210279"/>
                  <a:pt x="193592" y="179109"/>
                  <a:pt x="193834" y="141763"/>
                </a:cubicBezTo>
                <a:cubicBezTo>
                  <a:pt x="189155" y="142748"/>
                  <a:pt x="184566" y="144165"/>
                  <a:pt x="180128" y="146003"/>
                </a:cubicBezTo>
                <a:cubicBezTo>
                  <a:pt x="170721" y="149900"/>
                  <a:pt x="162173" y="155611"/>
                  <a:pt x="154974" y="162811"/>
                </a:cubicBezTo>
                <a:cubicBezTo>
                  <a:pt x="147774" y="170010"/>
                  <a:pt x="142063" y="178558"/>
                  <a:pt x="138166" y="187965"/>
                </a:cubicBezTo>
                <a:cubicBezTo>
                  <a:pt x="134270" y="197372"/>
                  <a:pt x="132265" y="207454"/>
                  <a:pt x="132265" y="217636"/>
                </a:cubicBezTo>
                <a:lnTo>
                  <a:pt x="132265" y="218052"/>
                </a:lnTo>
                <a:close/>
                <a:moveTo>
                  <a:pt x="180128" y="97713"/>
                </a:moveTo>
                <a:cubicBezTo>
                  <a:pt x="184567" y="99551"/>
                  <a:pt x="189157" y="100969"/>
                  <a:pt x="193836" y="101954"/>
                </a:cubicBezTo>
                <a:lnTo>
                  <a:pt x="193836" y="51797"/>
                </a:lnTo>
                <a:cubicBezTo>
                  <a:pt x="174249" y="43873"/>
                  <a:pt x="153762" y="39025"/>
                  <a:pt x="133074" y="37253"/>
                </a:cubicBezTo>
                <a:cubicBezTo>
                  <a:pt x="133997" y="43592"/>
                  <a:pt x="135704" y="49807"/>
                  <a:pt x="138166" y="55752"/>
                </a:cubicBezTo>
                <a:cubicBezTo>
                  <a:pt x="142063" y="65158"/>
                  <a:pt x="147774" y="73706"/>
                  <a:pt x="154974" y="80905"/>
                </a:cubicBezTo>
                <a:cubicBezTo>
                  <a:pt x="162173" y="88105"/>
                  <a:pt x="170721" y="93816"/>
                  <a:pt x="180128" y="97713"/>
                </a:cubicBezTo>
                <a:close/>
              </a:path>
            </a:pathLst>
          </a:custGeom>
          <a:solidFill>
            <a:srgbClr val="193070"/>
          </a:solidFill>
          <a:ln w="6178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432576-540F-4C3D-86B2-13C0316F453A}"/>
              </a:ext>
            </a:extLst>
          </p:cNvPr>
          <p:cNvSpPr txBox="1"/>
          <p:nvPr userDrawn="1"/>
        </p:nvSpPr>
        <p:spPr>
          <a:xfrm>
            <a:off x="841375" y="433859"/>
            <a:ext cx="8477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LectureFlow</a:t>
            </a:r>
            <a:endParaRPr lang="en-ID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2221D3B-5EDD-4F79-854E-E237D93F9398}"/>
              </a:ext>
            </a:extLst>
          </p:cNvPr>
          <p:cNvSpPr txBox="1">
            <a:spLocks/>
          </p:cNvSpPr>
          <p:nvPr userDrawn="1"/>
        </p:nvSpPr>
        <p:spPr>
          <a:xfrm>
            <a:off x="11066870" y="366712"/>
            <a:ext cx="859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A207EBF-1707-403A-BD2E-8B822509FBA0}" type="slidenum">
              <a:rPr lang="en-ID" sz="105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ctr"/>
              <a:t>‹Nº›</a:t>
            </a:fld>
            <a:endParaRPr lang="en-ID" sz="10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6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8" r:id="rId7"/>
    <p:sldLayoutId id="2147483656" r:id="rId8"/>
    <p:sldLayoutId id="2147483657" r:id="rId9"/>
    <p:sldLayoutId id="2147483669" r:id="rId10"/>
    <p:sldLayoutId id="2147483655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346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sv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cofarma.com/" TargetMode="External"/><Relationship Id="rId13" Type="http://schemas.openxmlformats.org/officeDocument/2006/relationships/hyperlink" Target="https://santaalianzacolombia.org/" TargetMode="External"/><Relationship Id="rId18" Type="http://schemas.openxmlformats.org/officeDocument/2006/relationships/hyperlink" Target="https://www.acuacontrolsas.com/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empresas.casalimpia.com/" TargetMode="External"/><Relationship Id="rId12" Type="http://schemas.openxmlformats.org/officeDocument/2006/relationships/hyperlink" Target="https://lisaeq.com/" TargetMode="External"/><Relationship Id="rId17" Type="http://schemas.openxmlformats.org/officeDocument/2006/relationships/hyperlink" Target="https://bogothai.com/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www.espaciosmovilessas.com/" TargetMode="External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provet.com/" TargetMode="External"/><Relationship Id="rId11" Type="http://schemas.openxmlformats.org/officeDocument/2006/relationships/hyperlink" Target="https://www.compelect.com.co/" TargetMode="External"/><Relationship Id="rId5" Type="http://schemas.openxmlformats.org/officeDocument/2006/relationships/hyperlink" Target="https://www.laboratoriosprovet.com/" TargetMode="External"/><Relationship Id="rId15" Type="http://schemas.openxmlformats.org/officeDocument/2006/relationships/hyperlink" Target="https://www.hunterstore.com.co/" TargetMode="External"/><Relationship Id="rId10" Type="http://schemas.openxmlformats.org/officeDocument/2006/relationships/hyperlink" Target="https://avanticsi.com/" TargetMode="External"/><Relationship Id="rId19" Type="http://schemas.openxmlformats.org/officeDocument/2006/relationships/hyperlink" Target="https://www.dragondetector.com/" TargetMode="External"/><Relationship Id="rId4" Type="http://schemas.openxmlformats.org/officeDocument/2006/relationships/hyperlink" Target="https://handshake.com.co/" TargetMode="External"/><Relationship Id="rId9" Type="http://schemas.openxmlformats.org/officeDocument/2006/relationships/hyperlink" Target="https://www.aydagrodistribuciones.com/" TargetMode="External"/><Relationship Id="rId14" Type="http://schemas.openxmlformats.org/officeDocument/2006/relationships/hyperlink" Target="https://www.corporacioninfanciaydesarrollo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7513B105-794C-EA3F-FF67-4130803D8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6CF6F8-29F7-4814-9C4C-0BCE1C8145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" y="-1"/>
            <a:ext cx="12192000" cy="6858001"/>
          </a:xfrm>
          <a:prstGeom prst="rect">
            <a:avLst/>
          </a:prstGeom>
          <a:solidFill>
            <a:srgbClr val="304467">
              <a:alpha val="89804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2826B9C9-2734-438D-8FED-BCD581A1EC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508176" y="346917"/>
            <a:ext cx="4441783" cy="3747947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6ABE59">
                  <a:shade val="30000"/>
                  <a:satMod val="115000"/>
                </a:srgbClr>
              </a:gs>
              <a:gs pos="50000">
                <a:srgbClr val="6ABE59">
                  <a:shade val="67500"/>
                  <a:satMod val="115000"/>
                </a:srgbClr>
              </a:gs>
              <a:gs pos="100000">
                <a:srgbClr val="6ABE59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254000" dist="127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F4229E0-CE16-450C-AEB4-73D70B67CF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71006" y="3505490"/>
            <a:ext cx="6374955" cy="936292"/>
          </a:xfrm>
          <a:prstGeom prst="roundRect">
            <a:avLst>
              <a:gd name="adj" fmla="val 11552"/>
            </a:avLst>
          </a:prstGeom>
          <a:solidFill>
            <a:schemeClr val="bg1"/>
          </a:solidFill>
          <a:ln>
            <a:noFill/>
          </a:ln>
          <a:effectLst>
            <a:outerShdw blurRad="254000" dist="127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4CED3-1E5C-4877-9697-DD2251B2D42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5996" y="2289292"/>
            <a:ext cx="5875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Raleway Black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PROPUESTA DISEÑO WEB</a:t>
            </a:r>
          </a:p>
          <a:p>
            <a:r>
              <a:rPr lang="en-US" sz="2800" b="1" dirty="0">
                <a:solidFill>
                  <a:srgbClr val="6ABE59"/>
                </a:solidFill>
                <a:latin typeface="Raleway Black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PLAN POWER</a:t>
            </a:r>
            <a:endParaRPr lang="en-ID" sz="2800" dirty="0">
              <a:solidFill>
                <a:srgbClr val="6ABE59"/>
              </a:solidFill>
              <a:latin typeface="Raleway Black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4050F4-F48B-43B5-BFB8-EFEC819866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04671" y="3842926"/>
            <a:ext cx="3186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50" dirty="0">
                <a:latin typeface="Raleway" pitchFamily="2" charset="0"/>
              </a:rPr>
              <a:t>Kewin Sierra</a:t>
            </a:r>
            <a:endParaRPr lang="en-ID" sz="1200" b="1" spc="150" dirty="0">
              <a:latin typeface="Raleway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CFC6B3-4C52-4B02-8071-D959B26BC3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177130" y="6028551"/>
            <a:ext cx="1712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aleway" pitchFamily="2" charset="0"/>
              </a:rPr>
              <a:t>12/05/2026</a:t>
            </a:r>
            <a:endParaRPr lang="en-ID" dirty="0">
              <a:solidFill>
                <a:schemeClr val="bg1"/>
              </a:solidFill>
              <a:latin typeface="Raleway" pitchFamily="2" charset="0"/>
            </a:endParaRP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20F9FB91-3174-BDA2-F4DD-A11B7E194A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2167" y="220836"/>
            <a:ext cx="3138578" cy="1136016"/>
          </a:xfrm>
          <a:prstGeom prst="rect">
            <a:avLst/>
          </a:prstGeom>
        </p:spPr>
      </p:pic>
      <p:pic>
        <p:nvPicPr>
          <p:cNvPr id="4" name="Imagen 3" descr="Imagen que contiene naturaleza, pequeño, tabla, grande&#10;&#10;El contenido generado por IA puede ser incorrecto.">
            <a:extLst>
              <a:ext uri="{FF2B5EF4-FFF2-40B4-BE49-F238E27FC236}">
                <a16:creationId xmlns:a16="http://schemas.microsoft.com/office/drawing/2014/main" id="{F4E32717-AABF-75E1-AF30-28BBE16EAE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3" t="199" r="24320" b="84604"/>
          <a:stretch/>
        </p:blipFill>
        <p:spPr>
          <a:xfrm>
            <a:off x="0" y="5372227"/>
            <a:ext cx="4867564" cy="1485773"/>
          </a:xfrm>
          <a:prstGeom prst="rect">
            <a:avLst/>
          </a:prstGeom>
        </p:spPr>
      </p:pic>
      <p:pic>
        <p:nvPicPr>
          <p:cNvPr id="5" name="Imagen 4" descr="Imagen que contiene persona, sostener, vistiendo, hombre&#10;&#10;El contenido generado por IA puede ser incorrecto.">
            <a:extLst>
              <a:ext uri="{FF2B5EF4-FFF2-40B4-BE49-F238E27FC236}">
                <a16:creationId xmlns:a16="http://schemas.microsoft.com/office/drawing/2014/main" id="{AA73D2A9-8DA7-3B6C-29CE-BA346ABF21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15" y="334297"/>
            <a:ext cx="6672486" cy="6672486"/>
          </a:xfrm>
          <a:prstGeom prst="rect">
            <a:avLst/>
          </a:prstGeom>
        </p:spPr>
      </p:pic>
      <p:sp>
        <p:nvSpPr>
          <p:cNvPr id="6" name="TextBox 55">
            <a:extLst>
              <a:ext uri="{FF2B5EF4-FFF2-40B4-BE49-F238E27FC236}">
                <a16:creationId xmlns:a16="http://schemas.microsoft.com/office/drawing/2014/main" id="{925C05E0-00B6-F903-993E-0F0208B013D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46457" y="6397883"/>
            <a:ext cx="2643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www.pacoweb.com.co</a:t>
            </a:r>
          </a:p>
        </p:txBody>
      </p:sp>
    </p:spTree>
    <p:extLst>
      <p:ext uri="{BB962C8B-B14F-4D97-AF65-F5344CB8AC3E}">
        <p14:creationId xmlns:p14="http://schemas.microsoft.com/office/powerpoint/2010/main" val="23858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9">
            <a:extLst>
              <a:ext uri="{FF2B5EF4-FFF2-40B4-BE49-F238E27FC236}">
                <a16:creationId xmlns:a16="http://schemas.microsoft.com/office/drawing/2014/main" id="{88185E1A-5B19-49B8-FA32-1152E2EA42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414969"/>
            <a:ext cx="12187935" cy="2443031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304467">
                  <a:shade val="30000"/>
                  <a:satMod val="115000"/>
                </a:srgbClr>
              </a:gs>
              <a:gs pos="50000">
                <a:srgbClr val="304467">
                  <a:shade val="67500"/>
                  <a:satMod val="115000"/>
                </a:srgbClr>
              </a:gs>
              <a:gs pos="100000">
                <a:srgbClr val="304467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54000" dist="1270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D40B3-0EE3-4057-9AD6-55CF0CDB23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5987" y="575038"/>
            <a:ext cx="4872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304467"/>
                </a:solidFill>
                <a:latin typeface="Raleway Black" pitchFamily="2" charset="0"/>
              </a:rPr>
              <a:t>¿PORQUÉ </a:t>
            </a:r>
            <a:r>
              <a:rPr lang="en-US" sz="2500" b="1" dirty="0">
                <a:solidFill>
                  <a:srgbClr val="6ABE59"/>
                </a:solidFill>
                <a:latin typeface="Raleway Black" pitchFamily="2" charset="0"/>
              </a:rPr>
              <a:t>ELEGIRNOS?</a:t>
            </a:r>
            <a:endParaRPr lang="en-ID" sz="2500" b="1" dirty="0">
              <a:solidFill>
                <a:srgbClr val="6ABE59"/>
              </a:solidFill>
              <a:latin typeface="Raleway Black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68B965-D0A2-45FB-A4F0-7BE65E92A22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5986" y="1117028"/>
            <a:ext cx="4872970" cy="1385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700"/>
              </a:lnSpc>
            </a:pPr>
            <a:r>
              <a:rPr lang="es-ES" sz="1300" dirty="0">
                <a:latin typeface="Raleway" pitchFamily="2" charset="0"/>
              </a:rPr>
              <a:t>Con más de 10 años de experiencia, hemos gestionado miles de dominios, portales web, servidores, servicios de hosting y aplicaciones, consolidándonos como aliados estratégicos en marketing digital, diseño web y publicidad. Nuestro enfoque combina tecnología, creatividad y resultados medibles para impulsar marcas en el entorno digital.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5356BD1-B755-4902-B618-6AA946976A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4315" y="2786252"/>
            <a:ext cx="513873" cy="513873"/>
          </a:xfrm>
          <a:prstGeom prst="roundRect">
            <a:avLst/>
          </a:prstGeom>
          <a:solidFill>
            <a:srgbClr val="6ABE59"/>
          </a:solidFill>
          <a:ln>
            <a:noFill/>
          </a:ln>
          <a:effectLst>
            <a:outerShdw blurRad="254000" dist="127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Graphic 4">
            <a:extLst>
              <a:ext uri="{FF2B5EF4-FFF2-40B4-BE49-F238E27FC236}">
                <a16:creationId xmlns:a16="http://schemas.microsoft.com/office/drawing/2014/main" id="{6188D48D-0DF8-4320-80A4-039D916F08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38730" y="2919558"/>
            <a:ext cx="205154" cy="246750"/>
          </a:xfrm>
          <a:custGeom>
            <a:avLst/>
            <a:gdLst>
              <a:gd name="connsiteX0" fmla="*/ 205154 w 205154"/>
              <a:gd name="connsiteY0" fmla="*/ 46664 h 246750"/>
              <a:gd name="connsiteX1" fmla="*/ 191407 w 205154"/>
              <a:gd name="connsiteY1" fmla="*/ 27192 h 246750"/>
              <a:gd name="connsiteX2" fmla="*/ 125081 w 205154"/>
              <a:gd name="connsiteY2" fmla="*/ 3791 h 246750"/>
              <a:gd name="connsiteX3" fmla="*/ 80945 w 205154"/>
              <a:gd name="connsiteY3" fmla="*/ 3719 h 246750"/>
              <a:gd name="connsiteX4" fmla="*/ 13809 w 205154"/>
              <a:gd name="connsiteY4" fmla="*/ 27213 h 246750"/>
              <a:gd name="connsiteX5" fmla="*/ 0 w 205154"/>
              <a:gd name="connsiteY5" fmla="*/ 46685 h 246750"/>
              <a:gd name="connsiteX6" fmla="*/ 13819 w 205154"/>
              <a:gd name="connsiteY6" fmla="*/ 66136 h 246750"/>
              <a:gd name="connsiteX7" fmla="*/ 40965 w 205154"/>
              <a:gd name="connsiteY7" fmla="*/ 75606 h 246750"/>
              <a:gd name="connsiteX8" fmla="*/ 40965 w 205154"/>
              <a:gd name="connsiteY8" fmla="*/ 92851 h 246750"/>
              <a:gd name="connsiteX9" fmla="*/ 102521 w 205154"/>
              <a:gd name="connsiteY9" fmla="*/ 154407 h 246750"/>
              <a:gd name="connsiteX10" fmla="*/ 164076 w 205154"/>
              <a:gd name="connsiteY10" fmla="*/ 92851 h 246750"/>
              <a:gd name="connsiteX11" fmla="*/ 164076 w 205154"/>
              <a:gd name="connsiteY11" fmla="*/ 75595 h 246750"/>
              <a:gd name="connsiteX12" fmla="*/ 184595 w 205154"/>
              <a:gd name="connsiteY12" fmla="*/ 68434 h 246750"/>
              <a:gd name="connsiteX13" fmla="*/ 184595 w 205154"/>
              <a:gd name="connsiteY13" fmla="*/ 113360 h 246750"/>
              <a:gd name="connsiteX14" fmla="*/ 194854 w 205154"/>
              <a:gd name="connsiteY14" fmla="*/ 123619 h 246750"/>
              <a:gd name="connsiteX15" fmla="*/ 205113 w 205154"/>
              <a:gd name="connsiteY15" fmla="*/ 113360 h 246750"/>
              <a:gd name="connsiteX16" fmla="*/ 205154 w 205154"/>
              <a:gd name="connsiteY16" fmla="*/ 46654 h 246750"/>
              <a:gd name="connsiteX17" fmla="*/ 143558 w 205154"/>
              <a:gd name="connsiteY17" fmla="*/ 92851 h 246750"/>
              <a:gd name="connsiteX18" fmla="*/ 102521 w 205154"/>
              <a:gd name="connsiteY18" fmla="*/ 133888 h 246750"/>
              <a:gd name="connsiteX19" fmla="*/ 61484 w 205154"/>
              <a:gd name="connsiteY19" fmla="*/ 92851 h 246750"/>
              <a:gd name="connsiteX20" fmla="*/ 61484 w 205154"/>
              <a:gd name="connsiteY20" fmla="*/ 82756 h 246750"/>
              <a:gd name="connsiteX21" fmla="*/ 80586 w 205154"/>
              <a:gd name="connsiteY21" fmla="*/ 89425 h 246750"/>
              <a:gd name="connsiteX22" fmla="*/ 102510 w 205154"/>
              <a:gd name="connsiteY22" fmla="*/ 93118 h 246750"/>
              <a:gd name="connsiteX23" fmla="*/ 124445 w 205154"/>
              <a:gd name="connsiteY23" fmla="*/ 89425 h 246750"/>
              <a:gd name="connsiteX24" fmla="*/ 143558 w 205154"/>
              <a:gd name="connsiteY24" fmla="*/ 82756 h 246750"/>
              <a:gd name="connsiteX25" fmla="*/ 143558 w 205154"/>
              <a:gd name="connsiteY25" fmla="*/ 92851 h 246750"/>
              <a:gd name="connsiteX26" fmla="*/ 117684 w 205154"/>
              <a:gd name="connsiteY26" fmla="*/ 70045 h 246750"/>
              <a:gd name="connsiteX27" fmla="*/ 87337 w 205154"/>
              <a:gd name="connsiteY27" fmla="*/ 70045 h 246750"/>
              <a:gd name="connsiteX28" fmla="*/ 20580 w 205154"/>
              <a:gd name="connsiteY28" fmla="*/ 46582 h 246750"/>
              <a:gd name="connsiteX29" fmla="*/ 87717 w 205154"/>
              <a:gd name="connsiteY29" fmla="*/ 23099 h 246750"/>
              <a:gd name="connsiteX30" fmla="*/ 118248 w 205154"/>
              <a:gd name="connsiteY30" fmla="*/ 23140 h 246750"/>
              <a:gd name="connsiteX31" fmla="*/ 184564 w 205154"/>
              <a:gd name="connsiteY31" fmla="*/ 46716 h 246750"/>
              <a:gd name="connsiteX32" fmla="*/ 117674 w 205154"/>
              <a:gd name="connsiteY32" fmla="*/ 70045 h 246750"/>
              <a:gd name="connsiteX33" fmla="*/ 187929 w 205154"/>
              <a:gd name="connsiteY33" fmla="*/ 234409 h 246750"/>
              <a:gd name="connsiteX34" fmla="*/ 179958 w 205154"/>
              <a:gd name="connsiteY34" fmla="*/ 246535 h 246750"/>
              <a:gd name="connsiteX35" fmla="*/ 177875 w 205154"/>
              <a:gd name="connsiteY35" fmla="*/ 246750 h 246750"/>
              <a:gd name="connsiteX36" fmla="*/ 167831 w 205154"/>
              <a:gd name="connsiteY36" fmla="*/ 238564 h 246750"/>
              <a:gd name="connsiteX37" fmla="*/ 137710 w 205154"/>
              <a:gd name="connsiteY37" fmla="*/ 195516 h 246750"/>
              <a:gd name="connsiteX38" fmla="*/ 110400 w 205154"/>
              <a:gd name="connsiteY38" fmla="*/ 227873 h 246750"/>
              <a:gd name="connsiteX39" fmla="*/ 94642 w 205154"/>
              <a:gd name="connsiteY39" fmla="*/ 227873 h 246750"/>
              <a:gd name="connsiteX40" fmla="*/ 67649 w 205154"/>
              <a:gd name="connsiteY40" fmla="*/ 195495 h 246750"/>
              <a:gd name="connsiteX41" fmla="*/ 37210 w 205154"/>
              <a:gd name="connsiteY41" fmla="*/ 238564 h 246750"/>
              <a:gd name="connsiteX42" fmla="*/ 25084 w 205154"/>
              <a:gd name="connsiteY42" fmla="*/ 246535 h 246750"/>
              <a:gd name="connsiteX43" fmla="*/ 17112 w 205154"/>
              <a:gd name="connsiteY43" fmla="*/ 234409 h 246750"/>
              <a:gd name="connsiteX44" fmla="*/ 56477 w 205154"/>
              <a:gd name="connsiteY44" fmla="*/ 178106 h 246750"/>
              <a:gd name="connsiteX45" fmla="*/ 83408 w 205154"/>
              <a:gd name="connsiteY45" fmla="*/ 182343 h 246750"/>
              <a:gd name="connsiteX46" fmla="*/ 102521 w 205154"/>
              <a:gd name="connsiteY46" fmla="*/ 205272 h 246750"/>
              <a:gd name="connsiteX47" fmla="*/ 121623 w 205154"/>
              <a:gd name="connsiteY47" fmla="*/ 182343 h 246750"/>
              <a:gd name="connsiteX48" fmla="*/ 148544 w 205154"/>
              <a:gd name="connsiteY48" fmla="*/ 178085 h 246750"/>
              <a:gd name="connsiteX49" fmla="*/ 187929 w 205154"/>
              <a:gd name="connsiteY49" fmla="*/ 234409 h 24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05154" h="246750">
                <a:moveTo>
                  <a:pt x="205154" y="46664"/>
                </a:moveTo>
                <a:cubicBezTo>
                  <a:pt x="205164" y="37790"/>
                  <a:pt x="199768" y="30147"/>
                  <a:pt x="191407" y="27192"/>
                </a:cubicBezTo>
                <a:lnTo>
                  <a:pt x="125081" y="3791"/>
                </a:lnTo>
                <a:cubicBezTo>
                  <a:pt x="110861" y="-1246"/>
                  <a:pt x="95175" y="-1257"/>
                  <a:pt x="80945" y="3719"/>
                </a:cubicBezTo>
                <a:lnTo>
                  <a:pt x="13809" y="27213"/>
                </a:lnTo>
                <a:cubicBezTo>
                  <a:pt x="5417" y="30157"/>
                  <a:pt x="0" y="37790"/>
                  <a:pt x="0" y="46685"/>
                </a:cubicBezTo>
                <a:cubicBezTo>
                  <a:pt x="0" y="55569"/>
                  <a:pt x="5427" y="63202"/>
                  <a:pt x="13819" y="66136"/>
                </a:cubicBezTo>
                <a:lnTo>
                  <a:pt x="40965" y="75606"/>
                </a:lnTo>
                <a:lnTo>
                  <a:pt x="40965" y="92851"/>
                </a:lnTo>
                <a:cubicBezTo>
                  <a:pt x="40965" y="126799"/>
                  <a:pt x="68573" y="154407"/>
                  <a:pt x="102521" y="154407"/>
                </a:cubicBezTo>
                <a:cubicBezTo>
                  <a:pt x="136469" y="154407"/>
                  <a:pt x="164076" y="126799"/>
                  <a:pt x="164076" y="92851"/>
                </a:cubicBezTo>
                <a:lnTo>
                  <a:pt x="164076" y="75595"/>
                </a:lnTo>
                <a:lnTo>
                  <a:pt x="184595" y="68434"/>
                </a:lnTo>
                <a:lnTo>
                  <a:pt x="184595" y="113360"/>
                </a:lnTo>
                <a:cubicBezTo>
                  <a:pt x="184595" y="119033"/>
                  <a:pt x="189191" y="123619"/>
                  <a:pt x="194854" y="123619"/>
                </a:cubicBezTo>
                <a:cubicBezTo>
                  <a:pt x="200517" y="123619"/>
                  <a:pt x="205113" y="119033"/>
                  <a:pt x="205113" y="113360"/>
                </a:cubicBezTo>
                <a:cubicBezTo>
                  <a:pt x="205113" y="113360"/>
                  <a:pt x="205154" y="46746"/>
                  <a:pt x="205154" y="46654"/>
                </a:cubicBezTo>
                <a:close/>
                <a:moveTo>
                  <a:pt x="143558" y="92851"/>
                </a:moveTo>
                <a:cubicBezTo>
                  <a:pt x="143558" y="115483"/>
                  <a:pt x="125153" y="133888"/>
                  <a:pt x="102521" y="133888"/>
                </a:cubicBezTo>
                <a:cubicBezTo>
                  <a:pt x="79889" y="133888"/>
                  <a:pt x="61484" y="115483"/>
                  <a:pt x="61484" y="92851"/>
                </a:cubicBezTo>
                <a:lnTo>
                  <a:pt x="61484" y="82756"/>
                </a:lnTo>
                <a:lnTo>
                  <a:pt x="80586" y="89425"/>
                </a:lnTo>
                <a:cubicBezTo>
                  <a:pt x="87655" y="91887"/>
                  <a:pt x="95083" y="93118"/>
                  <a:pt x="102510" y="93118"/>
                </a:cubicBezTo>
                <a:cubicBezTo>
                  <a:pt x="109938" y="93118"/>
                  <a:pt x="117366" y="91887"/>
                  <a:pt x="124445" y="89425"/>
                </a:cubicBezTo>
                <a:lnTo>
                  <a:pt x="143558" y="82756"/>
                </a:lnTo>
                <a:lnTo>
                  <a:pt x="143558" y="92851"/>
                </a:lnTo>
                <a:close/>
                <a:moveTo>
                  <a:pt x="117684" y="70045"/>
                </a:moveTo>
                <a:cubicBezTo>
                  <a:pt x="107897" y="73451"/>
                  <a:pt x="97124" y="73451"/>
                  <a:pt x="87337" y="70045"/>
                </a:cubicBezTo>
                <a:lnTo>
                  <a:pt x="20580" y="46582"/>
                </a:lnTo>
                <a:lnTo>
                  <a:pt x="87717" y="23099"/>
                </a:lnTo>
                <a:cubicBezTo>
                  <a:pt x="97586" y="19641"/>
                  <a:pt x="108430" y="19672"/>
                  <a:pt x="118248" y="23140"/>
                </a:cubicBezTo>
                <a:lnTo>
                  <a:pt x="184564" y="46716"/>
                </a:lnTo>
                <a:lnTo>
                  <a:pt x="117674" y="70045"/>
                </a:lnTo>
                <a:close/>
                <a:moveTo>
                  <a:pt x="187929" y="234409"/>
                </a:moveTo>
                <a:cubicBezTo>
                  <a:pt x="189068" y="239959"/>
                  <a:pt x="185508" y="245386"/>
                  <a:pt x="179958" y="246535"/>
                </a:cubicBezTo>
                <a:cubicBezTo>
                  <a:pt x="179260" y="246679"/>
                  <a:pt x="178562" y="246750"/>
                  <a:pt x="177875" y="246750"/>
                </a:cubicBezTo>
                <a:cubicBezTo>
                  <a:pt x="173115" y="246750"/>
                  <a:pt x="168836" y="243416"/>
                  <a:pt x="167831" y="238564"/>
                </a:cubicBezTo>
                <a:cubicBezTo>
                  <a:pt x="164179" y="220856"/>
                  <a:pt x="153201" y="205159"/>
                  <a:pt x="137710" y="195516"/>
                </a:cubicBezTo>
                <a:lnTo>
                  <a:pt x="110400" y="227873"/>
                </a:lnTo>
                <a:cubicBezTo>
                  <a:pt x="106501" y="232541"/>
                  <a:pt x="98540" y="232541"/>
                  <a:pt x="94642" y="227873"/>
                </a:cubicBezTo>
                <a:lnTo>
                  <a:pt x="67649" y="195495"/>
                </a:lnTo>
                <a:cubicBezTo>
                  <a:pt x="51840" y="205159"/>
                  <a:pt x="40863" y="220856"/>
                  <a:pt x="37210" y="238564"/>
                </a:cubicBezTo>
                <a:cubicBezTo>
                  <a:pt x="36072" y="244114"/>
                  <a:pt x="30634" y="247643"/>
                  <a:pt x="25084" y="246535"/>
                </a:cubicBezTo>
                <a:cubicBezTo>
                  <a:pt x="19534" y="245386"/>
                  <a:pt x="15963" y="239959"/>
                  <a:pt x="17112" y="234409"/>
                </a:cubicBezTo>
                <a:cubicBezTo>
                  <a:pt x="21904" y="211212"/>
                  <a:pt x="36256" y="190694"/>
                  <a:pt x="56477" y="178106"/>
                </a:cubicBezTo>
                <a:cubicBezTo>
                  <a:pt x="65259" y="172627"/>
                  <a:pt x="76832" y="174464"/>
                  <a:pt x="83408" y="182343"/>
                </a:cubicBezTo>
                <a:lnTo>
                  <a:pt x="102521" y="205272"/>
                </a:lnTo>
                <a:lnTo>
                  <a:pt x="121623" y="182343"/>
                </a:lnTo>
                <a:cubicBezTo>
                  <a:pt x="128189" y="174453"/>
                  <a:pt x="139772" y="172617"/>
                  <a:pt x="148544" y="178085"/>
                </a:cubicBezTo>
                <a:cubicBezTo>
                  <a:pt x="168795" y="190694"/>
                  <a:pt x="183138" y="211223"/>
                  <a:pt x="187929" y="234409"/>
                </a:cubicBezTo>
                <a:close/>
              </a:path>
            </a:pathLst>
          </a:custGeom>
          <a:solidFill>
            <a:schemeClr val="bg1"/>
          </a:solidFill>
          <a:ln w="9922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79D9E1-6E37-4628-9BF7-9370418F0D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96809" y="2609054"/>
            <a:ext cx="152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Raleway Medium" pitchFamily="2" charset="0"/>
              </a:rPr>
              <a:t>+800</a:t>
            </a:r>
            <a:endParaRPr lang="en-ID" sz="3600" dirty="0">
              <a:solidFill>
                <a:schemeClr val="tx1">
                  <a:lumMod val="85000"/>
                  <a:lumOff val="15000"/>
                </a:schemeClr>
              </a:solidFill>
              <a:latin typeface="Raleway Medium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E40A6D-E0E1-4358-BBCE-094AA7BCF23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8730" y="3150909"/>
            <a:ext cx="29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Proyectos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ejecutados</a:t>
            </a:r>
            <a:endParaRPr lang="en-ID" sz="1400" dirty="0">
              <a:solidFill>
                <a:schemeClr val="tx1">
                  <a:lumMod val="65000"/>
                  <a:lumOff val="35000"/>
                </a:schemeClr>
              </a:solidFill>
              <a:latin typeface="Raleway Medium" pitchFamily="2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68D5DA8-96B1-4B83-AB4C-F8D458278A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25432" y="2786252"/>
            <a:ext cx="513873" cy="513873"/>
          </a:xfrm>
          <a:prstGeom prst="roundRect">
            <a:avLst/>
          </a:prstGeom>
          <a:solidFill>
            <a:srgbClr val="6ABE59"/>
          </a:solidFill>
          <a:ln>
            <a:noFill/>
          </a:ln>
          <a:effectLst>
            <a:outerShdw blurRad="254000" dist="1270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Graphic 8">
            <a:extLst>
              <a:ext uri="{FF2B5EF4-FFF2-40B4-BE49-F238E27FC236}">
                <a16:creationId xmlns:a16="http://schemas.microsoft.com/office/drawing/2014/main" id="{1138595B-EA79-41F1-8BF3-1BF22D87E6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79775" y="2920077"/>
            <a:ext cx="205185" cy="246222"/>
          </a:xfrm>
          <a:custGeom>
            <a:avLst/>
            <a:gdLst>
              <a:gd name="connsiteX0" fmla="*/ 153889 w 205185"/>
              <a:gd name="connsiteY0" fmla="*/ 0 h 246222"/>
              <a:gd name="connsiteX1" fmla="*/ 51296 w 205185"/>
              <a:gd name="connsiteY1" fmla="*/ 0 h 246222"/>
              <a:gd name="connsiteX2" fmla="*/ 0 w 205185"/>
              <a:gd name="connsiteY2" fmla="*/ 51296 h 246222"/>
              <a:gd name="connsiteX3" fmla="*/ 0 w 205185"/>
              <a:gd name="connsiteY3" fmla="*/ 205185 h 246222"/>
              <a:gd name="connsiteX4" fmla="*/ 41037 w 205185"/>
              <a:gd name="connsiteY4" fmla="*/ 246222 h 246222"/>
              <a:gd name="connsiteX5" fmla="*/ 153889 w 205185"/>
              <a:gd name="connsiteY5" fmla="*/ 246222 h 246222"/>
              <a:gd name="connsiteX6" fmla="*/ 205185 w 205185"/>
              <a:gd name="connsiteY6" fmla="*/ 194926 h 246222"/>
              <a:gd name="connsiteX7" fmla="*/ 205185 w 205185"/>
              <a:gd name="connsiteY7" fmla="*/ 51296 h 246222"/>
              <a:gd name="connsiteX8" fmla="*/ 153889 w 205185"/>
              <a:gd name="connsiteY8" fmla="*/ 0 h 246222"/>
              <a:gd name="connsiteX9" fmla="*/ 184667 w 205185"/>
              <a:gd name="connsiteY9" fmla="*/ 51296 h 246222"/>
              <a:gd name="connsiteX10" fmla="*/ 184667 w 205185"/>
              <a:gd name="connsiteY10" fmla="*/ 164148 h 246222"/>
              <a:gd name="connsiteX11" fmla="*/ 61556 w 205185"/>
              <a:gd name="connsiteY11" fmla="*/ 164148 h 246222"/>
              <a:gd name="connsiteX12" fmla="*/ 61556 w 205185"/>
              <a:gd name="connsiteY12" fmla="*/ 20519 h 246222"/>
              <a:gd name="connsiteX13" fmla="*/ 102593 w 205185"/>
              <a:gd name="connsiteY13" fmla="*/ 20519 h 246222"/>
              <a:gd name="connsiteX14" fmla="*/ 102593 w 205185"/>
              <a:gd name="connsiteY14" fmla="*/ 106152 h 246222"/>
              <a:gd name="connsiteX15" fmla="*/ 114586 w 205185"/>
              <a:gd name="connsiteY15" fmla="*/ 110205 h 246222"/>
              <a:gd name="connsiteX16" fmla="*/ 128241 w 205185"/>
              <a:gd name="connsiteY16" fmla="*/ 92323 h 246222"/>
              <a:gd name="connsiteX17" fmla="*/ 141896 w 205185"/>
              <a:gd name="connsiteY17" fmla="*/ 110205 h 246222"/>
              <a:gd name="connsiteX18" fmla="*/ 153889 w 205185"/>
              <a:gd name="connsiteY18" fmla="*/ 106152 h 246222"/>
              <a:gd name="connsiteX19" fmla="*/ 153889 w 205185"/>
              <a:gd name="connsiteY19" fmla="*/ 20519 h 246222"/>
              <a:gd name="connsiteX20" fmla="*/ 184667 w 205185"/>
              <a:gd name="connsiteY20" fmla="*/ 51296 h 246222"/>
              <a:gd name="connsiteX21" fmla="*/ 41037 w 205185"/>
              <a:gd name="connsiteY21" fmla="*/ 22406 h 246222"/>
              <a:gd name="connsiteX22" fmla="*/ 41037 w 205185"/>
              <a:gd name="connsiteY22" fmla="*/ 164148 h 246222"/>
              <a:gd name="connsiteX23" fmla="*/ 20519 w 205185"/>
              <a:gd name="connsiteY23" fmla="*/ 169852 h 246222"/>
              <a:gd name="connsiteX24" fmla="*/ 20519 w 205185"/>
              <a:gd name="connsiteY24" fmla="*/ 51296 h 246222"/>
              <a:gd name="connsiteX25" fmla="*/ 41037 w 205185"/>
              <a:gd name="connsiteY25" fmla="*/ 22406 h 246222"/>
              <a:gd name="connsiteX26" fmla="*/ 153889 w 205185"/>
              <a:gd name="connsiteY26" fmla="*/ 225704 h 246222"/>
              <a:gd name="connsiteX27" fmla="*/ 41037 w 205185"/>
              <a:gd name="connsiteY27" fmla="*/ 225704 h 246222"/>
              <a:gd name="connsiteX28" fmla="*/ 41037 w 205185"/>
              <a:gd name="connsiteY28" fmla="*/ 184667 h 246222"/>
              <a:gd name="connsiteX29" fmla="*/ 184667 w 205185"/>
              <a:gd name="connsiteY29" fmla="*/ 184667 h 246222"/>
              <a:gd name="connsiteX30" fmla="*/ 184667 w 205185"/>
              <a:gd name="connsiteY30" fmla="*/ 194926 h 246222"/>
              <a:gd name="connsiteX31" fmla="*/ 153889 w 205185"/>
              <a:gd name="connsiteY31" fmla="*/ 225704 h 24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05185" h="246222">
                <a:moveTo>
                  <a:pt x="153889" y="0"/>
                </a:moveTo>
                <a:lnTo>
                  <a:pt x="51296" y="0"/>
                </a:lnTo>
                <a:cubicBezTo>
                  <a:pt x="23011" y="0"/>
                  <a:pt x="0" y="23011"/>
                  <a:pt x="0" y="51296"/>
                </a:cubicBezTo>
                <a:lnTo>
                  <a:pt x="0" y="205185"/>
                </a:lnTo>
                <a:cubicBezTo>
                  <a:pt x="0" y="227817"/>
                  <a:pt x="18405" y="246222"/>
                  <a:pt x="41037" y="246222"/>
                </a:cubicBezTo>
                <a:lnTo>
                  <a:pt x="153889" y="246222"/>
                </a:lnTo>
                <a:cubicBezTo>
                  <a:pt x="182174" y="246222"/>
                  <a:pt x="205185" y="223211"/>
                  <a:pt x="205185" y="194926"/>
                </a:cubicBezTo>
                <a:lnTo>
                  <a:pt x="205185" y="51296"/>
                </a:lnTo>
                <a:cubicBezTo>
                  <a:pt x="205185" y="23011"/>
                  <a:pt x="182174" y="0"/>
                  <a:pt x="153889" y="0"/>
                </a:cubicBezTo>
                <a:close/>
                <a:moveTo>
                  <a:pt x="184667" y="51296"/>
                </a:moveTo>
                <a:lnTo>
                  <a:pt x="184667" y="164148"/>
                </a:lnTo>
                <a:lnTo>
                  <a:pt x="61556" y="164148"/>
                </a:lnTo>
                <a:lnTo>
                  <a:pt x="61556" y="20519"/>
                </a:lnTo>
                <a:lnTo>
                  <a:pt x="102593" y="20519"/>
                </a:lnTo>
                <a:lnTo>
                  <a:pt x="102593" y="106152"/>
                </a:lnTo>
                <a:cubicBezTo>
                  <a:pt x="102593" y="112544"/>
                  <a:pt x="110708" y="115283"/>
                  <a:pt x="114586" y="110205"/>
                </a:cubicBezTo>
                <a:lnTo>
                  <a:pt x="128241" y="92323"/>
                </a:lnTo>
                <a:lnTo>
                  <a:pt x="141896" y="110205"/>
                </a:lnTo>
                <a:cubicBezTo>
                  <a:pt x="145774" y="115283"/>
                  <a:pt x="153889" y="112544"/>
                  <a:pt x="153889" y="106152"/>
                </a:cubicBezTo>
                <a:lnTo>
                  <a:pt x="153889" y="20519"/>
                </a:lnTo>
                <a:cubicBezTo>
                  <a:pt x="170858" y="20519"/>
                  <a:pt x="184667" y="34327"/>
                  <a:pt x="184667" y="51296"/>
                </a:cubicBezTo>
                <a:close/>
                <a:moveTo>
                  <a:pt x="41037" y="22406"/>
                </a:moveTo>
                <a:lnTo>
                  <a:pt x="41037" y="164148"/>
                </a:lnTo>
                <a:cubicBezTo>
                  <a:pt x="33527" y="164148"/>
                  <a:pt x="26582" y="166323"/>
                  <a:pt x="20519" y="169852"/>
                </a:cubicBezTo>
                <a:lnTo>
                  <a:pt x="20519" y="51296"/>
                </a:lnTo>
                <a:cubicBezTo>
                  <a:pt x="20519" y="37939"/>
                  <a:pt x="29126" y="26654"/>
                  <a:pt x="41037" y="22406"/>
                </a:cubicBezTo>
                <a:close/>
                <a:moveTo>
                  <a:pt x="153889" y="225704"/>
                </a:moveTo>
                <a:lnTo>
                  <a:pt x="41037" y="225704"/>
                </a:lnTo>
                <a:cubicBezTo>
                  <a:pt x="14065" y="225221"/>
                  <a:pt x="14086" y="185138"/>
                  <a:pt x="41037" y="184667"/>
                </a:cubicBezTo>
                <a:lnTo>
                  <a:pt x="184667" y="184667"/>
                </a:lnTo>
                <a:lnTo>
                  <a:pt x="184667" y="194926"/>
                </a:lnTo>
                <a:cubicBezTo>
                  <a:pt x="184667" y="211895"/>
                  <a:pt x="170858" y="225704"/>
                  <a:pt x="153889" y="225704"/>
                </a:cubicBezTo>
                <a:close/>
              </a:path>
            </a:pathLst>
          </a:custGeom>
          <a:solidFill>
            <a:schemeClr val="bg1"/>
          </a:solidFill>
          <a:ln w="9922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F522C0-A4D9-4565-9449-7832E0B62DE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47088" y="2609054"/>
            <a:ext cx="1084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Raleway Medium" pitchFamily="2" charset="0"/>
              </a:rPr>
              <a:t>+10</a:t>
            </a:r>
            <a:endParaRPr lang="en-ID" sz="3600" dirty="0">
              <a:solidFill>
                <a:schemeClr val="tx1">
                  <a:lumMod val="85000"/>
                  <a:lumOff val="15000"/>
                </a:schemeClr>
              </a:solidFill>
              <a:latin typeface="Raleway Medium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D12606-0190-4B43-9DAD-77B04CAED9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0398" y="3150909"/>
            <a:ext cx="2360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Años</a:t>
            </a:r>
            <a:r>
              <a: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 de </a:t>
            </a:r>
            <a:r>
              <a:rPr lang="en-ID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experiencia</a:t>
            </a:r>
            <a:endParaRPr lang="en-ID" sz="1400" dirty="0">
              <a:solidFill>
                <a:schemeClr val="tx1">
                  <a:lumMod val="65000"/>
                  <a:lumOff val="35000"/>
                </a:schemeClr>
              </a:solidFill>
              <a:latin typeface="Raleway Medium" pitchFamily="2" charset="0"/>
            </a:endParaRPr>
          </a:p>
        </p:txBody>
      </p:sp>
      <p:pic>
        <p:nvPicPr>
          <p:cNvPr id="28" name="Imagen 27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5C225A4C-65C0-5316-A2CD-41E9A514AB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02" y="909458"/>
            <a:ext cx="4722446" cy="3506766"/>
          </a:xfrm>
          <a:prstGeom prst="rect">
            <a:avLst/>
          </a:prstGeom>
        </p:spPr>
      </p:pic>
      <p:pic>
        <p:nvPicPr>
          <p:cNvPr id="45" name="Imagen 44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93D8535C-FE26-3FEB-2D9C-CE5FFFA86F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4" b="28754"/>
          <a:stretch>
            <a:fillRect/>
          </a:stretch>
        </p:blipFill>
        <p:spPr>
          <a:xfrm>
            <a:off x="5615771" y="168480"/>
            <a:ext cx="2859636" cy="136754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444CF47-4602-6A5F-3C05-9027D8AEA0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2760" y="215338"/>
            <a:ext cx="1252644" cy="417548"/>
          </a:xfrm>
          <a:prstGeom prst="rect">
            <a:avLst/>
          </a:prstGeom>
        </p:spPr>
      </p:pic>
      <p:sp>
        <p:nvSpPr>
          <p:cNvPr id="6" name="Rectangle 1031">
            <a:extLst>
              <a:ext uri="{FF2B5EF4-FFF2-40B4-BE49-F238E27FC236}">
                <a16:creationId xmlns:a16="http://schemas.microsoft.com/office/drawing/2014/main" id="{9ADC6962-2EC2-42AA-712E-9DEAEFA188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0" y="368061"/>
            <a:ext cx="1782618" cy="131786"/>
          </a:xfrm>
          <a:prstGeom prst="rect">
            <a:avLst/>
          </a:prstGeom>
          <a:gradFill flip="none" rotWithShape="1">
            <a:gsLst>
              <a:gs pos="0">
                <a:srgbClr val="6ABE59">
                  <a:shade val="30000"/>
                  <a:satMod val="115000"/>
                </a:srgbClr>
              </a:gs>
              <a:gs pos="50000">
                <a:srgbClr val="6ABE59">
                  <a:shade val="67500"/>
                  <a:satMod val="115000"/>
                </a:srgbClr>
              </a:gs>
              <a:gs pos="100000">
                <a:srgbClr val="6ABE59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6">
            <a:extLst>
              <a:ext uri="{FF2B5EF4-FFF2-40B4-BE49-F238E27FC236}">
                <a16:creationId xmlns:a16="http://schemas.microsoft.com/office/drawing/2014/main" id="{BA7599DD-C691-5BE7-6F08-FE967EF460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8502" y="5676851"/>
            <a:ext cx="21430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b="1" spc="-20" dirty="0">
                <a:solidFill>
                  <a:schemeClr val="bg1"/>
                </a:solidFill>
                <a:latin typeface="Raleway" pitchFamily="2" charset="0"/>
                <a:cs typeface="Arial Black"/>
              </a:rPr>
              <a:t>Boceto Visual	</a:t>
            </a:r>
            <a:endParaRPr lang="en-ID" sz="1300" b="1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129" name="TextBox 17">
            <a:extLst>
              <a:ext uri="{FF2B5EF4-FFF2-40B4-BE49-F238E27FC236}">
                <a16:creationId xmlns:a16="http://schemas.microsoft.com/office/drawing/2014/main" id="{F8DBE0F8-D462-5AB8-D45A-A8E46EE5F9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8502" y="5890175"/>
            <a:ext cx="2449583" cy="72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ES" sz="1100" dirty="0">
                <a:solidFill>
                  <a:schemeClr val="bg1"/>
                </a:solidFill>
                <a:latin typeface="Raleway" pitchFamily="2" charset="0"/>
              </a:rPr>
              <a:t>Presentamos un esquema del sitio con colores, estructura y logo para aprobación.</a:t>
            </a:r>
            <a:endParaRPr lang="en-ID" sz="1100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134" name="TextBox 17">
            <a:extLst>
              <a:ext uri="{FF2B5EF4-FFF2-40B4-BE49-F238E27FC236}">
                <a16:creationId xmlns:a16="http://schemas.microsoft.com/office/drawing/2014/main" id="{9216E80D-8434-02E5-E387-D6868D125EE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87542" y="5545260"/>
            <a:ext cx="2282090" cy="72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ES" sz="1100" dirty="0">
                <a:solidFill>
                  <a:schemeClr val="bg1"/>
                </a:solidFill>
                <a:latin typeface="Raleway" pitchFamily="2" charset="0"/>
              </a:rPr>
              <a:t>Espacio para conocer el proyecto, revisar la información y definir los objetivos.</a:t>
            </a:r>
            <a:endParaRPr lang="en-ID" sz="1100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136" name="TextBox 17">
            <a:extLst>
              <a:ext uri="{FF2B5EF4-FFF2-40B4-BE49-F238E27FC236}">
                <a16:creationId xmlns:a16="http://schemas.microsoft.com/office/drawing/2014/main" id="{D1FB389F-2D75-3CED-B28F-347A6B667A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076809" y="5873938"/>
            <a:ext cx="2360753" cy="72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ES" sz="1100" dirty="0">
                <a:solidFill>
                  <a:schemeClr val="bg1"/>
                </a:solidFill>
                <a:latin typeface="Raleway" pitchFamily="2" charset="0"/>
              </a:rPr>
              <a:t>Se entrega el sitio, se capacita al cliente y se publica en el dominio final.</a:t>
            </a:r>
            <a:endParaRPr lang="en-ID" sz="1100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138" name="TextBox 17">
            <a:extLst>
              <a:ext uri="{FF2B5EF4-FFF2-40B4-BE49-F238E27FC236}">
                <a16:creationId xmlns:a16="http://schemas.microsoft.com/office/drawing/2014/main" id="{8611412C-2875-26D0-2D04-25BC155804E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97866" y="5543437"/>
            <a:ext cx="2642490" cy="72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ES" sz="1100" dirty="0">
                <a:solidFill>
                  <a:schemeClr val="bg1"/>
                </a:solidFill>
                <a:latin typeface="Raleway" pitchFamily="2" charset="0"/>
              </a:rPr>
              <a:t>Con el boceto aprobado, desarrollamos el sitio completo y lo preparamos para revisión.</a:t>
            </a:r>
            <a:endParaRPr lang="en-ID" sz="1100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139" name="TextBox 16">
            <a:extLst>
              <a:ext uri="{FF2B5EF4-FFF2-40B4-BE49-F238E27FC236}">
                <a16:creationId xmlns:a16="http://schemas.microsoft.com/office/drawing/2014/main" id="{2A903D2E-9709-6148-4F36-0B01ED722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85311" y="5339689"/>
            <a:ext cx="21430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b="1" spc="-20" dirty="0">
                <a:solidFill>
                  <a:schemeClr val="bg1"/>
                </a:solidFill>
                <a:latin typeface="Raleway" pitchFamily="2" charset="0"/>
                <a:cs typeface="Arial Black"/>
              </a:rPr>
              <a:t>Reunión de inicio</a:t>
            </a:r>
            <a:endParaRPr lang="en-ID" sz="1300" b="1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140" name="TextBox 16">
            <a:extLst>
              <a:ext uri="{FF2B5EF4-FFF2-40B4-BE49-F238E27FC236}">
                <a16:creationId xmlns:a16="http://schemas.microsoft.com/office/drawing/2014/main" id="{38D48E13-4711-EBC5-E3BE-AC367ED5D16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061275" y="5676917"/>
            <a:ext cx="21430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b="1" spc="-20" dirty="0">
                <a:solidFill>
                  <a:schemeClr val="bg1"/>
                </a:solidFill>
                <a:latin typeface="Raleway" pitchFamily="2" charset="0"/>
              </a:rPr>
              <a:t>Entrega y publicación</a:t>
            </a:r>
            <a:endParaRPr lang="en-ID" sz="1300" b="1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141" name="TextBox 16">
            <a:extLst>
              <a:ext uri="{FF2B5EF4-FFF2-40B4-BE49-F238E27FC236}">
                <a16:creationId xmlns:a16="http://schemas.microsoft.com/office/drawing/2014/main" id="{3EC5FE9F-9CED-F138-2FAC-77B4A30C5A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91825" y="5354169"/>
            <a:ext cx="21430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b="1" spc="-20" dirty="0">
                <a:solidFill>
                  <a:schemeClr val="bg1"/>
                </a:solidFill>
                <a:latin typeface="Raleway" pitchFamily="2" charset="0"/>
                <a:cs typeface="Arial Black"/>
              </a:rPr>
              <a:t>Implementación</a:t>
            </a:r>
            <a:endParaRPr lang="en-ID" sz="1300" b="1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171" name="TextBox 8">
            <a:extLst>
              <a:ext uri="{FF2B5EF4-FFF2-40B4-BE49-F238E27FC236}">
                <a16:creationId xmlns:a16="http://schemas.microsoft.com/office/drawing/2014/main" id="{28DFBA86-9455-A273-5CC2-AA04B230D1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22446" y="4636268"/>
            <a:ext cx="1085805" cy="709281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lstStyle/>
          <a:p>
            <a:r>
              <a:rPr lang="en-US" sz="4800" dirty="0">
                <a:ln w="0"/>
                <a:solidFill>
                  <a:srgbClr val="6ABE5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01</a:t>
            </a:r>
            <a:endParaRPr lang="id-ID" sz="4800" b="1" dirty="0">
              <a:solidFill>
                <a:srgbClr val="6ABE59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72" name="TextBox 8">
            <a:extLst>
              <a:ext uri="{FF2B5EF4-FFF2-40B4-BE49-F238E27FC236}">
                <a16:creationId xmlns:a16="http://schemas.microsoft.com/office/drawing/2014/main" id="{2206A1E3-2886-6575-E4BF-A95C6EF098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93262" y="4990908"/>
            <a:ext cx="1085805" cy="709281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lstStyle/>
          <a:p>
            <a:r>
              <a:rPr lang="en-US" sz="4800" dirty="0">
                <a:ln w="0"/>
                <a:solidFill>
                  <a:srgbClr val="6ABE5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02</a:t>
            </a:r>
            <a:endParaRPr lang="id-ID" sz="4800" b="1" dirty="0">
              <a:solidFill>
                <a:srgbClr val="6ABE59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73" name="TextBox 8">
            <a:extLst>
              <a:ext uri="{FF2B5EF4-FFF2-40B4-BE49-F238E27FC236}">
                <a16:creationId xmlns:a16="http://schemas.microsoft.com/office/drawing/2014/main" id="{7C043D9C-9459-116F-E280-3FEDE08D01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4112" y="4662981"/>
            <a:ext cx="1085805" cy="709281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lstStyle/>
          <a:p>
            <a:r>
              <a:rPr lang="en-US" sz="4800" dirty="0">
                <a:ln w="0"/>
                <a:solidFill>
                  <a:srgbClr val="6ABE5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03</a:t>
            </a:r>
            <a:endParaRPr lang="id-ID" sz="4800" b="1" dirty="0">
              <a:solidFill>
                <a:srgbClr val="6ABE59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74" name="TextBox 8">
            <a:extLst>
              <a:ext uri="{FF2B5EF4-FFF2-40B4-BE49-F238E27FC236}">
                <a16:creationId xmlns:a16="http://schemas.microsoft.com/office/drawing/2014/main" id="{9903E981-6082-404A-3578-86EE7643F2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14928" y="5017621"/>
            <a:ext cx="1085805" cy="709281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lstStyle/>
          <a:p>
            <a:r>
              <a:rPr lang="en-US" sz="4800" dirty="0">
                <a:ln w="0"/>
                <a:solidFill>
                  <a:srgbClr val="6ABE5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04</a:t>
            </a:r>
            <a:endParaRPr lang="id-ID" sz="4800" b="1" dirty="0">
              <a:solidFill>
                <a:srgbClr val="6ABE59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76" name="Arc 3">
            <a:extLst>
              <a:ext uri="{FF2B5EF4-FFF2-40B4-BE49-F238E27FC236}">
                <a16:creationId xmlns:a16="http://schemas.microsoft.com/office/drawing/2014/main" id="{937D67E1-5194-CB60-20B3-F1C72403D1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2543585" y="4979471"/>
            <a:ext cx="767642" cy="755102"/>
          </a:xfrm>
          <a:prstGeom prst="arc">
            <a:avLst>
              <a:gd name="adj1" fmla="val 10763432"/>
              <a:gd name="adj2" fmla="val 19703549"/>
            </a:avLst>
          </a:prstGeom>
          <a:noFill/>
          <a:ln w="63500" cap="rnd">
            <a:solidFill>
              <a:schemeClr val="tx2">
                <a:lumMod val="20000"/>
                <a:lumOff val="80000"/>
              </a:schemeClr>
            </a:solidFill>
            <a:head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Arc 3">
            <a:extLst>
              <a:ext uri="{FF2B5EF4-FFF2-40B4-BE49-F238E27FC236}">
                <a16:creationId xmlns:a16="http://schemas.microsoft.com/office/drawing/2014/main" id="{E0B9D753-3ED3-2788-4397-887BE1FA1B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533263" y="4946977"/>
            <a:ext cx="767642" cy="848205"/>
          </a:xfrm>
          <a:prstGeom prst="arc">
            <a:avLst>
              <a:gd name="adj1" fmla="val 10763432"/>
              <a:gd name="adj2" fmla="val 19703549"/>
            </a:avLst>
          </a:prstGeom>
          <a:noFill/>
          <a:ln w="63500" cap="rnd">
            <a:solidFill>
              <a:schemeClr val="tx2">
                <a:lumMod val="20000"/>
                <a:lumOff val="80000"/>
              </a:schemeClr>
            </a:solidFill>
            <a:head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Arc 3">
            <a:extLst>
              <a:ext uri="{FF2B5EF4-FFF2-40B4-BE49-F238E27FC236}">
                <a16:creationId xmlns:a16="http://schemas.microsoft.com/office/drawing/2014/main" id="{BFE2D844-9A0C-0C6B-F7ED-505D89B3BC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8111018" y="4906280"/>
            <a:ext cx="767642" cy="755102"/>
          </a:xfrm>
          <a:prstGeom prst="arc">
            <a:avLst>
              <a:gd name="adj1" fmla="val 10763432"/>
              <a:gd name="adj2" fmla="val 19703549"/>
            </a:avLst>
          </a:prstGeom>
          <a:noFill/>
          <a:ln w="63500" cap="rnd">
            <a:solidFill>
              <a:schemeClr val="tx2">
                <a:lumMod val="20000"/>
                <a:lumOff val="80000"/>
              </a:schemeClr>
            </a:solidFill>
            <a:head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: Rounded Corners 31">
            <a:extLst>
              <a:ext uri="{FF2B5EF4-FFF2-40B4-BE49-F238E27FC236}">
                <a16:creationId xmlns:a16="http://schemas.microsoft.com/office/drawing/2014/main" id="{7B524067-CC24-D032-32CD-6F28B62608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5985" y="3860327"/>
            <a:ext cx="3688531" cy="7479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1" name="TextBox 2">
            <a:extLst>
              <a:ext uri="{FF2B5EF4-FFF2-40B4-BE49-F238E27FC236}">
                <a16:creationId xmlns:a16="http://schemas.microsoft.com/office/drawing/2014/main" id="{C3DFB7A2-AA17-3784-B3A9-26D9E890B6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4316" y="4010709"/>
            <a:ext cx="35402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25344F"/>
                </a:solidFill>
                <a:latin typeface="Raleway Black" pitchFamily="2" charset="0"/>
              </a:rPr>
              <a:t>COMO LO </a:t>
            </a:r>
            <a:r>
              <a:rPr lang="en-US" sz="2500" b="1" dirty="0">
                <a:solidFill>
                  <a:srgbClr val="6ABE59"/>
                </a:solidFill>
                <a:latin typeface="Raleway Black" pitchFamily="2" charset="0"/>
              </a:rPr>
              <a:t>HACEMOS</a:t>
            </a:r>
            <a:endParaRPr lang="en-ID" sz="2500" b="1" dirty="0">
              <a:solidFill>
                <a:srgbClr val="6ABE59"/>
              </a:solidFill>
              <a:latin typeface="Raleway Black" pitchFamily="2" charset="0"/>
            </a:endParaRPr>
          </a:p>
        </p:txBody>
      </p:sp>
      <p:sp>
        <p:nvSpPr>
          <p:cNvPr id="185" name="Freeform 7">
            <a:extLst>
              <a:ext uri="{FF2B5EF4-FFF2-40B4-BE49-F238E27FC236}">
                <a16:creationId xmlns:a16="http://schemas.microsoft.com/office/drawing/2014/main" id="{B9E00791-977C-F315-4E95-A0856330D929}"/>
              </a:ext>
            </a:extLst>
          </p:cNvPr>
          <p:cNvSpPr>
            <a:spLocks/>
          </p:cNvSpPr>
          <p:nvPr/>
        </p:nvSpPr>
        <p:spPr bwMode="auto">
          <a:xfrm>
            <a:off x="8185089" y="-1539182"/>
            <a:ext cx="2467671" cy="2467671"/>
          </a:xfrm>
          <a:custGeom>
            <a:avLst/>
            <a:gdLst>
              <a:gd name="T0" fmla="*/ 346 w 725"/>
              <a:gd name="T1" fmla="*/ 715 h 725"/>
              <a:gd name="T2" fmla="*/ 10 w 725"/>
              <a:gd name="T3" fmla="*/ 379 h 725"/>
              <a:gd name="T4" fmla="*/ 10 w 725"/>
              <a:gd name="T5" fmla="*/ 346 h 725"/>
              <a:gd name="T6" fmla="*/ 346 w 725"/>
              <a:gd name="T7" fmla="*/ 9 h 725"/>
              <a:gd name="T8" fmla="*/ 379 w 725"/>
              <a:gd name="T9" fmla="*/ 9 h 725"/>
              <a:gd name="T10" fmla="*/ 716 w 725"/>
              <a:gd name="T11" fmla="*/ 346 h 725"/>
              <a:gd name="T12" fmla="*/ 716 w 725"/>
              <a:gd name="T13" fmla="*/ 379 h 725"/>
              <a:gd name="T14" fmla="*/ 379 w 725"/>
              <a:gd name="T15" fmla="*/ 715 h 725"/>
              <a:gd name="T16" fmla="*/ 346 w 725"/>
              <a:gd name="T17" fmla="*/ 715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725">
                <a:moveTo>
                  <a:pt x="346" y="715"/>
                </a:moveTo>
                <a:cubicBezTo>
                  <a:pt x="10" y="379"/>
                  <a:pt x="10" y="379"/>
                  <a:pt x="10" y="379"/>
                </a:cubicBezTo>
                <a:cubicBezTo>
                  <a:pt x="0" y="370"/>
                  <a:pt x="0" y="355"/>
                  <a:pt x="10" y="346"/>
                </a:cubicBezTo>
                <a:cubicBezTo>
                  <a:pt x="346" y="9"/>
                  <a:pt x="346" y="9"/>
                  <a:pt x="346" y="9"/>
                </a:cubicBezTo>
                <a:cubicBezTo>
                  <a:pt x="355" y="0"/>
                  <a:pt x="370" y="0"/>
                  <a:pt x="379" y="9"/>
                </a:cubicBezTo>
                <a:cubicBezTo>
                  <a:pt x="716" y="346"/>
                  <a:pt x="716" y="346"/>
                  <a:pt x="716" y="346"/>
                </a:cubicBezTo>
                <a:cubicBezTo>
                  <a:pt x="725" y="355"/>
                  <a:pt x="725" y="370"/>
                  <a:pt x="716" y="379"/>
                </a:cubicBezTo>
                <a:cubicBezTo>
                  <a:pt x="379" y="715"/>
                  <a:pt x="379" y="715"/>
                  <a:pt x="379" y="715"/>
                </a:cubicBezTo>
                <a:cubicBezTo>
                  <a:pt x="370" y="725"/>
                  <a:pt x="355" y="725"/>
                  <a:pt x="346" y="715"/>
                </a:cubicBezTo>
              </a:path>
            </a:pathLst>
          </a:custGeom>
          <a:solidFill>
            <a:srgbClr val="6ABE59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TextBox 4">
            <a:extLst>
              <a:ext uri="{FF2B5EF4-FFF2-40B4-BE49-F238E27FC236}">
                <a16:creationId xmlns:a16="http://schemas.microsoft.com/office/drawing/2014/main" id="{02C179DC-3BFE-4C46-50C0-B4DDFBA7E8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81792" y="52381"/>
            <a:ext cx="1344605" cy="286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latin typeface="Raleway Medium" pitchFamily="2" charset="0"/>
              </a:rPr>
              <a:t>Tecnología</a:t>
            </a:r>
          </a:p>
        </p:txBody>
      </p:sp>
      <p:sp>
        <p:nvSpPr>
          <p:cNvPr id="187" name="Shape 259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80535" y="37077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2" y="20619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5" y="6382"/>
                </a:moveTo>
                <a:cubicBezTo>
                  <a:pt x="7313" y="6382"/>
                  <a:pt x="6873" y="5943"/>
                  <a:pt x="6873" y="5400"/>
                </a:cubicBezTo>
                <a:cubicBezTo>
                  <a:pt x="6873" y="4858"/>
                  <a:pt x="7313" y="4418"/>
                  <a:pt x="7855" y="4418"/>
                </a:cubicBezTo>
                <a:cubicBezTo>
                  <a:pt x="8396" y="4418"/>
                  <a:pt x="8836" y="4858"/>
                  <a:pt x="8836" y="5400"/>
                </a:cubicBezTo>
                <a:cubicBezTo>
                  <a:pt x="8836" y="5943"/>
                  <a:pt x="8396" y="6382"/>
                  <a:pt x="7855" y="6382"/>
                </a:cubicBezTo>
                <a:moveTo>
                  <a:pt x="18164" y="4909"/>
                </a:moveTo>
                <a:lnTo>
                  <a:pt x="9749" y="4909"/>
                </a:lnTo>
                <a:cubicBezTo>
                  <a:pt x="9530" y="4064"/>
                  <a:pt x="8768" y="3436"/>
                  <a:pt x="7855" y="3436"/>
                </a:cubicBezTo>
                <a:cubicBezTo>
                  <a:pt x="6941" y="3436"/>
                  <a:pt x="6180" y="4064"/>
                  <a:pt x="5960" y="4909"/>
                </a:cubicBezTo>
                <a:lnTo>
                  <a:pt x="3436" y="4909"/>
                </a:lnTo>
                <a:cubicBezTo>
                  <a:pt x="3165" y="4909"/>
                  <a:pt x="2945" y="5129"/>
                  <a:pt x="2945" y="5400"/>
                </a:cubicBezTo>
                <a:cubicBezTo>
                  <a:pt x="2945" y="5672"/>
                  <a:pt x="3165" y="5891"/>
                  <a:pt x="3436" y="5891"/>
                </a:cubicBezTo>
                <a:lnTo>
                  <a:pt x="5960" y="5891"/>
                </a:lnTo>
                <a:cubicBezTo>
                  <a:pt x="6180" y="6737"/>
                  <a:pt x="6941" y="7364"/>
                  <a:pt x="7855" y="7364"/>
                </a:cubicBezTo>
                <a:cubicBezTo>
                  <a:pt x="8768" y="7364"/>
                  <a:pt x="9530" y="6737"/>
                  <a:pt x="9749" y="5891"/>
                </a:cubicBezTo>
                <a:lnTo>
                  <a:pt x="18164" y="5891"/>
                </a:lnTo>
                <a:cubicBezTo>
                  <a:pt x="18435" y="5891"/>
                  <a:pt x="18655" y="5672"/>
                  <a:pt x="18655" y="5400"/>
                </a:cubicBezTo>
                <a:cubicBezTo>
                  <a:pt x="18655" y="5129"/>
                  <a:pt x="18435" y="4909"/>
                  <a:pt x="18164" y="4909"/>
                </a:cubicBezTo>
                <a:moveTo>
                  <a:pt x="14727" y="11782"/>
                </a:moveTo>
                <a:cubicBezTo>
                  <a:pt x="14186" y="11782"/>
                  <a:pt x="13745" y="11342"/>
                  <a:pt x="13745" y="10800"/>
                </a:cubicBezTo>
                <a:cubicBezTo>
                  <a:pt x="13745" y="10258"/>
                  <a:pt x="14186" y="9818"/>
                  <a:pt x="14727" y="9818"/>
                </a:cubicBezTo>
                <a:cubicBezTo>
                  <a:pt x="15269" y="9818"/>
                  <a:pt x="15709" y="10258"/>
                  <a:pt x="15709" y="10800"/>
                </a:cubicBezTo>
                <a:cubicBezTo>
                  <a:pt x="15709" y="11342"/>
                  <a:pt x="15269" y="11782"/>
                  <a:pt x="14727" y="11782"/>
                </a:cubicBezTo>
                <a:moveTo>
                  <a:pt x="18164" y="10310"/>
                </a:moveTo>
                <a:lnTo>
                  <a:pt x="16621" y="10310"/>
                </a:lnTo>
                <a:cubicBezTo>
                  <a:pt x="16402" y="9464"/>
                  <a:pt x="15641" y="8836"/>
                  <a:pt x="14727" y="8836"/>
                </a:cubicBezTo>
                <a:cubicBezTo>
                  <a:pt x="13814" y="8836"/>
                  <a:pt x="13052" y="9464"/>
                  <a:pt x="12833" y="10310"/>
                </a:cubicBezTo>
                <a:lnTo>
                  <a:pt x="3436" y="10310"/>
                </a:lnTo>
                <a:cubicBezTo>
                  <a:pt x="3165" y="10310"/>
                  <a:pt x="2945" y="10529"/>
                  <a:pt x="2945" y="10800"/>
                </a:cubicBezTo>
                <a:cubicBezTo>
                  <a:pt x="2945" y="11072"/>
                  <a:pt x="3165" y="11291"/>
                  <a:pt x="3436" y="11291"/>
                </a:cubicBezTo>
                <a:lnTo>
                  <a:pt x="12833" y="11291"/>
                </a:lnTo>
                <a:cubicBezTo>
                  <a:pt x="13052" y="12137"/>
                  <a:pt x="13814" y="12764"/>
                  <a:pt x="14727" y="12764"/>
                </a:cubicBezTo>
                <a:cubicBezTo>
                  <a:pt x="15641" y="12764"/>
                  <a:pt x="16402" y="12137"/>
                  <a:pt x="16621" y="11291"/>
                </a:cubicBezTo>
                <a:lnTo>
                  <a:pt x="18164" y="11291"/>
                </a:lnTo>
                <a:cubicBezTo>
                  <a:pt x="18435" y="11291"/>
                  <a:pt x="18655" y="11072"/>
                  <a:pt x="18655" y="10800"/>
                </a:cubicBezTo>
                <a:cubicBezTo>
                  <a:pt x="18655" y="10529"/>
                  <a:pt x="18435" y="10310"/>
                  <a:pt x="18164" y="10310"/>
                </a:cubicBezTo>
                <a:moveTo>
                  <a:pt x="9818" y="17182"/>
                </a:moveTo>
                <a:cubicBezTo>
                  <a:pt x="9276" y="17182"/>
                  <a:pt x="8836" y="16743"/>
                  <a:pt x="8836" y="16200"/>
                </a:cubicBezTo>
                <a:cubicBezTo>
                  <a:pt x="8836" y="15658"/>
                  <a:pt x="9276" y="15218"/>
                  <a:pt x="9818" y="15218"/>
                </a:cubicBezTo>
                <a:cubicBezTo>
                  <a:pt x="10360" y="15218"/>
                  <a:pt x="10800" y="15658"/>
                  <a:pt x="10800" y="16200"/>
                </a:cubicBezTo>
                <a:cubicBezTo>
                  <a:pt x="10800" y="16743"/>
                  <a:pt x="10360" y="17182"/>
                  <a:pt x="9818" y="17182"/>
                </a:cubicBezTo>
                <a:moveTo>
                  <a:pt x="18164" y="15709"/>
                </a:moveTo>
                <a:lnTo>
                  <a:pt x="11712" y="15709"/>
                </a:lnTo>
                <a:cubicBezTo>
                  <a:pt x="11493" y="14863"/>
                  <a:pt x="10732" y="14237"/>
                  <a:pt x="9818" y="14237"/>
                </a:cubicBezTo>
                <a:cubicBezTo>
                  <a:pt x="8904" y="14237"/>
                  <a:pt x="8143" y="14863"/>
                  <a:pt x="7924" y="15709"/>
                </a:cubicBezTo>
                <a:lnTo>
                  <a:pt x="3436" y="15709"/>
                </a:lnTo>
                <a:cubicBezTo>
                  <a:pt x="3165" y="15709"/>
                  <a:pt x="2945" y="15929"/>
                  <a:pt x="2945" y="16200"/>
                </a:cubicBezTo>
                <a:cubicBezTo>
                  <a:pt x="2945" y="16472"/>
                  <a:pt x="3165" y="16691"/>
                  <a:pt x="3436" y="16691"/>
                </a:cubicBezTo>
                <a:lnTo>
                  <a:pt x="7924" y="16691"/>
                </a:lnTo>
                <a:cubicBezTo>
                  <a:pt x="8143" y="17537"/>
                  <a:pt x="8904" y="18164"/>
                  <a:pt x="9818" y="18164"/>
                </a:cubicBezTo>
                <a:cubicBezTo>
                  <a:pt x="10732" y="18164"/>
                  <a:pt x="11493" y="17537"/>
                  <a:pt x="11712" y="16691"/>
                </a:cubicBezTo>
                <a:lnTo>
                  <a:pt x="18164" y="16691"/>
                </a:lnTo>
                <a:cubicBezTo>
                  <a:pt x="18435" y="16691"/>
                  <a:pt x="18655" y="16472"/>
                  <a:pt x="18655" y="16200"/>
                </a:cubicBezTo>
                <a:cubicBezTo>
                  <a:pt x="18655" y="15929"/>
                  <a:pt x="18435" y="15709"/>
                  <a:pt x="18164" y="157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01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2" grpId="0"/>
      <p:bldP spid="173" grpId="0"/>
      <p:bldP spid="174" grpId="0"/>
      <p:bldP spid="176" grpId="0" animBg="1"/>
      <p:bldP spid="178" grpId="0" animBg="1"/>
      <p:bldP spid="1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6BCBAC6-A53E-F9CF-4AAD-C81D8FED8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id="{2DDBF2BB-A77B-1DA1-1EC1-5B65A75B44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03196" y="1412807"/>
            <a:ext cx="3720359" cy="1360747"/>
          </a:xfrm>
          <a:prstGeom prst="roundRect">
            <a:avLst>
              <a:gd name="adj" fmla="val 4765"/>
            </a:avLst>
          </a:prstGeom>
          <a:gradFill>
            <a:gsLst>
              <a:gs pos="0">
                <a:srgbClr val="0070C0"/>
              </a:gs>
              <a:gs pos="60000">
                <a:srgbClr val="304467"/>
              </a:gs>
            </a:gsLst>
            <a:lin ang="10200000" scaled="0"/>
          </a:gradFill>
          <a:ln>
            <a:noFill/>
          </a:ln>
          <a:effectLst>
            <a:outerShdw blurRad="254000" dist="1270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EC9E7C-69DD-2A22-34F4-E880C3B2183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57759" y="371276"/>
            <a:ext cx="5714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304467"/>
                </a:solidFill>
                <a:latin typeface="Raleway Black" pitchFamily="2" charset="0"/>
              </a:rPr>
              <a:t>VENTAJAS Y </a:t>
            </a:r>
            <a:r>
              <a:rPr lang="es-CO" sz="2800" b="1" dirty="0">
                <a:solidFill>
                  <a:srgbClr val="6ABE59"/>
                </a:solidFill>
                <a:latin typeface="Raleway Black" pitchFamily="2" charset="0"/>
              </a:rPr>
              <a:t>CARACTERÍSTICAS</a:t>
            </a:r>
            <a:endParaRPr lang="es-CO" sz="2800" b="1" noProof="0" dirty="0">
              <a:solidFill>
                <a:srgbClr val="6ABE59"/>
              </a:solidFill>
              <a:latin typeface="Raleway Black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3A061F-8214-759F-4FA8-AC23960EC9A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57759" y="1198065"/>
            <a:ext cx="3766012" cy="4437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ES" sz="1300" b="1" dirty="0">
                <a:latin typeface="Raleway" pitchFamily="2" charset="0"/>
              </a:rPr>
              <a:t>Generalidades</a:t>
            </a:r>
            <a:endParaRPr lang="es-ES" sz="1300" dirty="0"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>
                <a:latin typeface="Raleway" pitchFamily="2" charset="0"/>
              </a:rPr>
              <a:t>15 páginas internas </a:t>
            </a:r>
            <a:r>
              <a:rPr lang="es-ES" sz="1300" dirty="0">
                <a:latin typeface="Raleway" pitchFamily="2" charset="0"/>
              </a:rPr>
              <a:t>de navegación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Sitio web administrable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Editor para edición de texto, imágenes, videos entre otros 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3 Banners iniciales dinámicos 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b="1" dirty="0">
                <a:latin typeface="Raleway" pitchFamily="2" charset="0"/>
              </a:rPr>
              <a:t>Línea grafica personalizada (Logo y colores) 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Uso de iconos e imágenes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Galería multimedia (fotos/videos)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Formulario de contacto 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Mapa de ubicación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 err="1">
                <a:latin typeface="Raleway" pitchFamily="2" charset="0"/>
              </a:rPr>
              <a:t>Call</a:t>
            </a:r>
            <a:r>
              <a:rPr lang="es-ES" sz="1300" dirty="0">
                <a:latin typeface="Raleway" pitchFamily="2" charset="0"/>
              </a:rPr>
              <a:t> </a:t>
            </a:r>
            <a:r>
              <a:rPr lang="es-ES" sz="1300" dirty="0" err="1">
                <a:latin typeface="Raleway" pitchFamily="2" charset="0"/>
              </a:rPr>
              <a:t>to</a:t>
            </a:r>
            <a:r>
              <a:rPr lang="es-ES" sz="1300" dirty="0">
                <a:latin typeface="Raleway" pitchFamily="2" charset="0"/>
              </a:rPr>
              <a:t> </a:t>
            </a:r>
            <a:r>
              <a:rPr lang="es-ES" sz="1300" dirty="0" err="1">
                <a:latin typeface="Raleway" pitchFamily="2" charset="0"/>
              </a:rPr>
              <a:t>Action</a:t>
            </a:r>
            <a:r>
              <a:rPr lang="es-ES" sz="1300" dirty="0">
                <a:latin typeface="Raleway" pitchFamily="2" charset="0"/>
              </a:rPr>
              <a:t> / Botón de llamada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Enlaces a redes sociales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Botón de WhatsApp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Sitio web optimizado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Enlaces a sitios externos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Diseño 100% responsive, adaptable a dispositivos móviles 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Capacitación</a:t>
            </a:r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D1476F42-19F7-7C88-87EF-819EA9C61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08902" y="1510693"/>
            <a:ext cx="2848839" cy="117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ES" sz="1300" b="1" dirty="0">
                <a:solidFill>
                  <a:schemeClr val="bg1"/>
                </a:solidFill>
                <a:latin typeface="Raleway" pitchFamily="2" charset="0"/>
              </a:rPr>
              <a:t>Tu web incluye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chemeClr val="bg1"/>
                </a:solidFill>
                <a:latin typeface="Raleway" pitchFamily="2" charset="0"/>
              </a:rPr>
              <a:t>Dominio (.</a:t>
            </a:r>
            <a:r>
              <a:rPr lang="es-ES" sz="1300" dirty="0" err="1">
                <a:solidFill>
                  <a:schemeClr val="bg1"/>
                </a:solidFill>
                <a:latin typeface="Raleway" pitchFamily="2" charset="0"/>
              </a:rPr>
              <a:t>com</a:t>
            </a:r>
            <a:r>
              <a:rPr lang="es-ES" sz="1300" dirty="0">
                <a:solidFill>
                  <a:schemeClr val="bg1"/>
                </a:solidFill>
                <a:latin typeface="Raleway" pitchFamily="2" charset="0"/>
              </a:rPr>
              <a:t> /.com.co) - 1 año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chemeClr val="bg1"/>
                </a:solidFill>
                <a:latin typeface="Raleway" pitchFamily="2" charset="0"/>
              </a:rPr>
              <a:t>Hosting 10Gb - 1 año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chemeClr val="bg1"/>
                </a:solidFill>
                <a:latin typeface="Raleway" pitchFamily="2" charset="0"/>
              </a:rPr>
              <a:t>10 correos corporativos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chemeClr val="bg1"/>
                </a:solidFill>
                <a:latin typeface="Raleway" pitchFamily="2" charset="0"/>
              </a:rPr>
              <a:t>Certificado SSL</a:t>
            </a:r>
          </a:p>
        </p:txBody>
      </p:sp>
      <p:sp>
        <p:nvSpPr>
          <p:cNvPr id="18" name="TextBox 38">
            <a:extLst>
              <a:ext uri="{FF2B5EF4-FFF2-40B4-BE49-F238E27FC236}">
                <a16:creationId xmlns:a16="http://schemas.microsoft.com/office/drawing/2014/main" id="{81F7A1D1-E9D2-9612-12E5-8554C858FAA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59409" y="2929340"/>
            <a:ext cx="3564146" cy="203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ES" sz="1300" b="1" dirty="0">
                <a:latin typeface="Raleway" pitchFamily="2" charset="0"/>
              </a:rPr>
              <a:t>Otras Características</a:t>
            </a:r>
            <a:endParaRPr lang="es-ES" sz="1300" dirty="0"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Módulo blog personalizado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Banco de imágenes profesionales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Google </a:t>
            </a:r>
            <a:r>
              <a:rPr lang="es-ES" sz="1300" dirty="0" err="1">
                <a:latin typeface="Raleway" pitchFamily="2" charset="0"/>
              </a:rPr>
              <a:t>search</a:t>
            </a:r>
            <a:r>
              <a:rPr lang="es-ES" sz="1300" dirty="0">
                <a:latin typeface="Raleway" pitchFamily="2" charset="0"/>
              </a:rPr>
              <a:t> </a:t>
            </a:r>
            <a:r>
              <a:rPr lang="es-ES" sz="1300" dirty="0" err="1">
                <a:latin typeface="Raleway" pitchFamily="2" charset="0"/>
              </a:rPr>
              <a:t>console</a:t>
            </a:r>
            <a:r>
              <a:rPr lang="es-ES" sz="1300" dirty="0">
                <a:latin typeface="Raleway" pitchFamily="2" charset="0"/>
              </a:rPr>
              <a:t> 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Integración con Google </a:t>
            </a:r>
            <a:r>
              <a:rPr lang="es-ES" sz="1300" dirty="0" err="1">
                <a:latin typeface="Raleway" pitchFamily="2" charset="0"/>
              </a:rPr>
              <a:t>Analytics</a:t>
            </a:r>
            <a:r>
              <a:rPr lang="es-ES" sz="1300" dirty="0">
                <a:latin typeface="Raleway" pitchFamily="2" charset="0"/>
              </a:rPr>
              <a:t>, Tag Manager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latin typeface="Raleway" pitchFamily="2" charset="0"/>
              </a:rPr>
              <a:t>Instalación de pixel de Google </a:t>
            </a:r>
            <a:r>
              <a:rPr lang="es-ES" sz="1300" dirty="0" err="1">
                <a:latin typeface="Raleway" pitchFamily="2" charset="0"/>
              </a:rPr>
              <a:t>Ads</a:t>
            </a:r>
            <a:r>
              <a:rPr lang="es-ES" sz="1300" dirty="0">
                <a:latin typeface="Raleway" pitchFamily="2" charset="0"/>
              </a:rPr>
              <a:t> y Facebook</a:t>
            </a: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endParaRPr lang="es-ES" sz="1300" dirty="0">
              <a:latin typeface="Raleway" pitchFamily="2" charset="0"/>
            </a:endParaRP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59C464C5-72F9-23FC-DB4D-04E2097D2E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2760" y="215338"/>
            <a:ext cx="1252644" cy="417548"/>
          </a:xfrm>
          <a:prstGeom prst="rect">
            <a:avLst/>
          </a:prstGeom>
        </p:spPr>
      </p:pic>
      <p:sp>
        <p:nvSpPr>
          <p:cNvPr id="27" name="Rectangle: Rounded Corners 14">
            <a:extLst>
              <a:ext uri="{FF2B5EF4-FFF2-40B4-BE49-F238E27FC236}">
                <a16:creationId xmlns:a16="http://schemas.microsoft.com/office/drawing/2014/main" id="{86118942-8801-90CD-B4A7-4F92ADD51E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95401" y="6125094"/>
            <a:ext cx="3428154" cy="5175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DC86DD87-8FB7-92D6-E36C-0A16390A33A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74691" y="6191274"/>
            <a:ext cx="1730486" cy="381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CO" sz="1400" noProof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Clientes satisfechos</a:t>
            </a:r>
          </a:p>
        </p:txBody>
      </p:sp>
      <p:cxnSp>
        <p:nvCxnSpPr>
          <p:cNvPr id="30" name="Straight Connector 18">
            <a:extLst>
              <a:ext uri="{FF2B5EF4-FFF2-40B4-BE49-F238E27FC236}">
                <a16:creationId xmlns:a16="http://schemas.microsoft.com/office/drawing/2014/main" id="{E0739480-6224-C620-3888-E02995B0958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570521" y="6243733"/>
            <a:ext cx="0" cy="3295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1">
            <a:extLst>
              <a:ext uri="{FF2B5EF4-FFF2-40B4-BE49-F238E27FC236}">
                <a16:creationId xmlns:a16="http://schemas.microsoft.com/office/drawing/2014/main" id="{2D1440AC-706D-9068-5B2E-201E6A3188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668062" y="6151423"/>
            <a:ext cx="1070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ABE59"/>
                </a:solidFill>
                <a:latin typeface="+mj-lt"/>
              </a:rPr>
              <a:t>+800k</a:t>
            </a:r>
            <a:endParaRPr lang="en-ID" sz="2400" dirty="0">
              <a:solidFill>
                <a:srgbClr val="6ABE59"/>
              </a:solidFill>
              <a:latin typeface="+mj-lt"/>
            </a:endParaRPr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2A2F4383-BE25-30C8-A280-ED0D50B638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3550970" y="968238"/>
            <a:ext cx="1782618" cy="131786"/>
          </a:xfrm>
          <a:prstGeom prst="rect">
            <a:avLst/>
          </a:prstGeom>
          <a:gradFill flip="none" rotWithShape="1">
            <a:gsLst>
              <a:gs pos="0">
                <a:srgbClr val="6ABE59">
                  <a:shade val="30000"/>
                  <a:satMod val="115000"/>
                </a:srgbClr>
              </a:gs>
              <a:gs pos="50000">
                <a:srgbClr val="6ABE59">
                  <a:shade val="67500"/>
                  <a:satMod val="115000"/>
                </a:srgbClr>
              </a:gs>
              <a:gs pos="100000">
                <a:srgbClr val="6ABE59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268BC15A-4E20-B261-F157-BE59ACBD9FD3}"/>
              </a:ext>
            </a:extLst>
          </p:cNvPr>
          <p:cNvSpPr>
            <a:spLocks/>
          </p:cNvSpPr>
          <p:nvPr/>
        </p:nvSpPr>
        <p:spPr bwMode="auto">
          <a:xfrm>
            <a:off x="5681776" y="5787002"/>
            <a:ext cx="2141995" cy="2141995"/>
          </a:xfrm>
          <a:custGeom>
            <a:avLst/>
            <a:gdLst>
              <a:gd name="T0" fmla="*/ 346 w 725"/>
              <a:gd name="T1" fmla="*/ 715 h 725"/>
              <a:gd name="T2" fmla="*/ 10 w 725"/>
              <a:gd name="T3" fmla="*/ 379 h 725"/>
              <a:gd name="T4" fmla="*/ 10 w 725"/>
              <a:gd name="T5" fmla="*/ 346 h 725"/>
              <a:gd name="T6" fmla="*/ 346 w 725"/>
              <a:gd name="T7" fmla="*/ 9 h 725"/>
              <a:gd name="T8" fmla="*/ 379 w 725"/>
              <a:gd name="T9" fmla="*/ 9 h 725"/>
              <a:gd name="T10" fmla="*/ 716 w 725"/>
              <a:gd name="T11" fmla="*/ 346 h 725"/>
              <a:gd name="T12" fmla="*/ 716 w 725"/>
              <a:gd name="T13" fmla="*/ 379 h 725"/>
              <a:gd name="T14" fmla="*/ 379 w 725"/>
              <a:gd name="T15" fmla="*/ 715 h 725"/>
              <a:gd name="T16" fmla="*/ 346 w 725"/>
              <a:gd name="T17" fmla="*/ 715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725">
                <a:moveTo>
                  <a:pt x="346" y="715"/>
                </a:moveTo>
                <a:cubicBezTo>
                  <a:pt x="10" y="379"/>
                  <a:pt x="10" y="379"/>
                  <a:pt x="10" y="379"/>
                </a:cubicBezTo>
                <a:cubicBezTo>
                  <a:pt x="0" y="370"/>
                  <a:pt x="0" y="355"/>
                  <a:pt x="10" y="346"/>
                </a:cubicBezTo>
                <a:cubicBezTo>
                  <a:pt x="346" y="9"/>
                  <a:pt x="346" y="9"/>
                  <a:pt x="346" y="9"/>
                </a:cubicBezTo>
                <a:cubicBezTo>
                  <a:pt x="355" y="0"/>
                  <a:pt x="370" y="0"/>
                  <a:pt x="379" y="9"/>
                </a:cubicBezTo>
                <a:cubicBezTo>
                  <a:pt x="716" y="346"/>
                  <a:pt x="716" y="346"/>
                  <a:pt x="716" y="346"/>
                </a:cubicBezTo>
                <a:cubicBezTo>
                  <a:pt x="725" y="355"/>
                  <a:pt x="725" y="370"/>
                  <a:pt x="716" y="379"/>
                </a:cubicBezTo>
                <a:cubicBezTo>
                  <a:pt x="379" y="715"/>
                  <a:pt x="379" y="715"/>
                  <a:pt x="379" y="715"/>
                </a:cubicBezTo>
                <a:cubicBezTo>
                  <a:pt x="370" y="725"/>
                  <a:pt x="355" y="725"/>
                  <a:pt x="346" y="715"/>
                </a:cubicBezTo>
              </a:path>
            </a:pathLst>
          </a:custGeom>
          <a:gradFill flip="none" rotWithShape="1">
            <a:gsLst>
              <a:gs pos="0">
                <a:srgbClr val="6ABE59">
                  <a:shade val="30000"/>
                  <a:satMod val="115000"/>
                </a:srgbClr>
              </a:gs>
              <a:gs pos="50000">
                <a:srgbClr val="6ABE59">
                  <a:shade val="67500"/>
                  <a:satMod val="115000"/>
                </a:srgbClr>
              </a:gs>
              <a:gs pos="100000">
                <a:srgbClr val="6ABE59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6" name="Picture 2" descr="Desarrollo y Diseño Web Corporativa - Infoter">
            <a:extLst>
              <a:ext uri="{FF2B5EF4-FFF2-40B4-BE49-F238E27FC236}">
                <a16:creationId xmlns:a16="http://schemas.microsoft.com/office/drawing/2014/main" id="{B74E7218-7D5B-77BA-54AC-146B542C14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5" t="1979" r="38928" b="1025"/>
          <a:stretch/>
        </p:blipFill>
        <p:spPr bwMode="auto">
          <a:xfrm>
            <a:off x="0" y="-1"/>
            <a:ext cx="3550970" cy="582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Interfaz de usuario gráfica, Texto, Aplicación, Chat o mensaje de texto&#10;&#10;El contenido generado por IA puede ser incorrecto.">
            <a:extLst>
              <a:ext uri="{FF2B5EF4-FFF2-40B4-BE49-F238E27FC236}">
                <a16:creationId xmlns:a16="http://schemas.microsoft.com/office/drawing/2014/main" id="{82283D35-FC36-C1C0-D605-1847F5674B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97" y="4876444"/>
            <a:ext cx="1782618" cy="17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4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 descr="Un escritorio con una computadora portátil&#10;&#10;El contenido generado por IA puede ser incorrecto.">
            <a:extLst>
              <a:ext uri="{FF2B5EF4-FFF2-40B4-BE49-F238E27FC236}">
                <a16:creationId xmlns:a16="http://schemas.microsoft.com/office/drawing/2014/main" id="{A946FAFC-C54C-68EA-55B0-8CDCE9E27E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3" b="10931"/>
          <a:stretch>
            <a:fillRect/>
          </a:stretch>
        </p:blipFill>
        <p:spPr>
          <a:xfrm>
            <a:off x="-4" y="0"/>
            <a:ext cx="12192004" cy="6857999"/>
          </a:xfrm>
          <a:prstGeom prst="rect">
            <a:avLst/>
          </a:prstGeom>
        </p:spPr>
      </p:pic>
      <p:sp>
        <p:nvSpPr>
          <p:cNvPr id="41" name="Rectangle 7">
            <a:extLst>
              <a:ext uri="{FF2B5EF4-FFF2-40B4-BE49-F238E27FC236}">
                <a16:creationId xmlns:a16="http://schemas.microsoft.com/office/drawing/2014/main" id="{66C4FAEE-1F3E-D3E9-BDAE-FBD8A8532E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" y="-2"/>
            <a:ext cx="12263307" cy="6858002"/>
          </a:xfrm>
          <a:prstGeom prst="rect">
            <a:avLst/>
          </a:prstGeom>
          <a:gradFill flip="none" rotWithShape="1">
            <a:gsLst>
              <a:gs pos="100000">
                <a:srgbClr val="6ABE59">
                  <a:alpha val="80000"/>
                </a:srgbClr>
              </a:gs>
              <a:gs pos="25000">
                <a:srgbClr val="304467"/>
              </a:gs>
            </a:gsLst>
            <a:lin ang="9600000" scaled="0"/>
            <a:tileRect/>
          </a:gradFill>
          <a:ln>
            <a:noFill/>
          </a:ln>
          <a:effectLst>
            <a:outerShdw blurRad="254000" dist="1270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621A01B8-A6A0-E35D-32A6-48064432D38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966402" y="2690335"/>
            <a:ext cx="73906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Raleway Black" pitchFamily="2" charset="0"/>
              </a:rPr>
              <a:t>INVERSIÓN</a:t>
            </a:r>
            <a:endParaRPr lang="en-ID" sz="9000" b="1" dirty="0">
              <a:ln w="22225">
                <a:noFill/>
                <a:prstDash val="solid"/>
              </a:ln>
              <a:solidFill>
                <a:schemeClr val="bg1"/>
              </a:solidFill>
              <a:latin typeface="Raleway Black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A9FC54-9EC9-4F36-8E09-FD2AA457E71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25856" y="761403"/>
            <a:ext cx="58018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6ABE59"/>
                </a:solidFill>
                <a:latin typeface="Raleway Black" pitchFamily="2" charset="0"/>
              </a:rPr>
              <a:t>INVERSIÓN</a:t>
            </a:r>
            <a:endParaRPr lang="en-ID" sz="2500" dirty="0">
              <a:solidFill>
                <a:srgbClr val="6ABE59"/>
              </a:solidFill>
              <a:latin typeface="Raleway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E5079C-5428-469E-BF83-E2EE6894BA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97163" y="1169785"/>
            <a:ext cx="3310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Raleway SemiBold" pitchFamily="2" charset="0"/>
              </a:rPr>
              <a:t>$2.499.000 </a:t>
            </a:r>
            <a:r>
              <a:rPr lang="en-US" sz="1200" dirty="0">
                <a:solidFill>
                  <a:schemeClr val="bg1"/>
                </a:solidFill>
                <a:latin typeface="Raleway SemiBold" pitchFamily="2" charset="0"/>
              </a:rPr>
              <a:t>COP</a:t>
            </a:r>
            <a:endParaRPr lang="en-ID" sz="1200" dirty="0">
              <a:solidFill>
                <a:schemeClr val="bg1"/>
              </a:solidFill>
              <a:latin typeface="Raleway SemiBold" pitchFamily="2" charset="0"/>
            </a:endParaRPr>
          </a:p>
        </p:txBody>
      </p:sp>
      <p:sp>
        <p:nvSpPr>
          <p:cNvPr id="17" name="Rectangle: Rounded Corners 9">
            <a:extLst>
              <a:ext uri="{FF2B5EF4-FFF2-40B4-BE49-F238E27FC236}">
                <a16:creationId xmlns:a16="http://schemas.microsoft.com/office/drawing/2014/main" id="{35056525-09BF-DFB2-12C0-5B20F4888B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80905" y="5178882"/>
            <a:ext cx="3374119" cy="670663"/>
          </a:xfrm>
          <a:prstGeom prst="roundRect">
            <a:avLst/>
          </a:prstGeom>
          <a:gradFill flip="none" rotWithShape="1">
            <a:gsLst>
              <a:gs pos="0">
                <a:srgbClr val="25344F"/>
              </a:gs>
              <a:gs pos="100000">
                <a:srgbClr val="4E6EA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54000" dist="1270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DE01AE85-8821-83DB-B755-D7BD91D714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93704" y="5252604"/>
            <a:ext cx="2818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+mj-lt"/>
              </a:rPr>
              <a:t>Un único pago, no hay pagos mensuales, ni suscripciones.</a:t>
            </a:r>
            <a:endParaRPr lang="en-ID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9AEBFCF0-4F0A-29CA-AC17-879B055CF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99705" y="210801"/>
            <a:ext cx="1153602" cy="417549"/>
          </a:xfrm>
          <a:prstGeom prst="rect">
            <a:avLst/>
          </a:prstGeom>
        </p:spPr>
      </p:pic>
      <p:sp>
        <p:nvSpPr>
          <p:cNvPr id="5" name="TextBox 38">
            <a:extLst>
              <a:ext uri="{FF2B5EF4-FFF2-40B4-BE49-F238E27FC236}">
                <a16:creationId xmlns:a16="http://schemas.microsoft.com/office/drawing/2014/main" id="{D8626FFE-AB20-9197-7FFF-03764380C2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53707" y="1778738"/>
            <a:ext cx="4395989" cy="1167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700"/>
              </a:lnSpc>
            </a:pPr>
            <a:r>
              <a:rPr lang="es-ES" sz="1300" b="1" dirty="0">
                <a:solidFill>
                  <a:schemeClr val="bg1"/>
                </a:solidFill>
                <a:latin typeface="Raleway" pitchFamily="2" charset="0"/>
              </a:rPr>
              <a:t>Condiciones comerciales</a:t>
            </a:r>
          </a:p>
          <a:p>
            <a:pPr marL="171450" indent="-171450" algn="just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b="1" dirty="0">
                <a:solidFill>
                  <a:schemeClr val="bg1"/>
                </a:solidFill>
                <a:latin typeface="Raleway" pitchFamily="2" charset="0"/>
              </a:rPr>
              <a:t>Tiempo de ejecución: </a:t>
            </a:r>
            <a:r>
              <a:rPr lang="es-CO" sz="1300" dirty="0">
                <a:solidFill>
                  <a:schemeClr val="bg1"/>
                </a:solidFill>
                <a:latin typeface="Raleway" pitchFamily="2" charset="0"/>
              </a:rPr>
              <a:t> 15 a 20 días hábiles desde la entrega completa de la información por parte del cliente.</a:t>
            </a:r>
          </a:p>
          <a:p>
            <a:pPr marL="171450" indent="-171450" algn="just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b="1" dirty="0">
                <a:solidFill>
                  <a:schemeClr val="bg1"/>
                </a:solidFill>
                <a:latin typeface="Raleway" pitchFamily="2" charset="0"/>
              </a:rPr>
              <a:t>Forma de pago: </a:t>
            </a:r>
            <a:r>
              <a:rPr lang="es-ES" sz="1300" dirty="0">
                <a:solidFill>
                  <a:schemeClr val="bg1"/>
                </a:solidFill>
                <a:latin typeface="Raleway" pitchFamily="2" charset="0"/>
              </a:rPr>
              <a:t>50% al inicio y 50% a la entrega final</a:t>
            </a:r>
          </a:p>
        </p:txBody>
      </p:sp>
      <p:pic>
        <p:nvPicPr>
          <p:cNvPr id="7" name="Imagen 6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3ADCC41A-3B25-90C9-2308-9107E352EF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t="27501" r="2462" b="42505"/>
          <a:stretch/>
        </p:blipFill>
        <p:spPr>
          <a:xfrm>
            <a:off x="6234657" y="6176612"/>
            <a:ext cx="3465363" cy="351487"/>
          </a:xfrm>
          <a:prstGeom prst="rect">
            <a:avLst/>
          </a:prstGeom>
        </p:spPr>
      </p:pic>
      <p:pic>
        <p:nvPicPr>
          <p:cNvPr id="8" name="Imagen 7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129A5C93-C2C7-9957-F86B-DCA0FD4A11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8" t="56611" r="2462" b="12491"/>
          <a:stretch/>
        </p:blipFill>
        <p:spPr>
          <a:xfrm>
            <a:off x="9700020" y="6166026"/>
            <a:ext cx="699504" cy="362074"/>
          </a:xfrm>
          <a:prstGeom prst="rect">
            <a:avLst/>
          </a:prstGeom>
        </p:spPr>
      </p:pic>
      <p:sp>
        <p:nvSpPr>
          <p:cNvPr id="11" name="TextBox 38">
            <a:extLst>
              <a:ext uri="{FF2B5EF4-FFF2-40B4-BE49-F238E27FC236}">
                <a16:creationId xmlns:a16="http://schemas.microsoft.com/office/drawing/2014/main" id="{B173B1D2-8346-42F4-32C8-A9A1CFA8912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02234" y="6115860"/>
            <a:ext cx="313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>
                <a:solidFill>
                  <a:schemeClr val="bg1"/>
                </a:solidFill>
                <a:latin typeface="Raleway" pitchFamily="2" charset="0"/>
              </a:rPr>
              <a:t>Recibimos todos los </a:t>
            </a:r>
            <a:r>
              <a:rPr lang="es-ES" sz="1200" b="1" dirty="0">
                <a:solidFill>
                  <a:schemeClr val="bg1"/>
                </a:solidFill>
                <a:latin typeface="Raleway" pitchFamily="2" charset="0"/>
              </a:rPr>
              <a:t>métodos de pago </a:t>
            </a:r>
            <a:r>
              <a:rPr lang="es-ES" sz="1200" dirty="0">
                <a:solidFill>
                  <a:schemeClr val="bg1"/>
                </a:solidFill>
                <a:latin typeface="Raleway" pitchFamily="2" charset="0"/>
              </a:rPr>
              <a:t>nacionales o internacionales</a:t>
            </a:r>
          </a:p>
        </p:txBody>
      </p:sp>
      <p:pic>
        <p:nvPicPr>
          <p:cNvPr id="6" name="Imagen 5" descr="Icono&#10;&#10;El contenido generado por IA puede ser incorrecto.">
            <a:extLst>
              <a:ext uri="{FF2B5EF4-FFF2-40B4-BE49-F238E27FC236}">
                <a16:creationId xmlns:a16="http://schemas.microsoft.com/office/drawing/2014/main" id="{C8927D0C-726D-BD6B-951F-E31DA90B39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218" y="5358982"/>
            <a:ext cx="638125" cy="638125"/>
          </a:xfrm>
          <a:prstGeom prst="rect">
            <a:avLst/>
          </a:prstGeom>
        </p:spPr>
      </p:pic>
      <p:sp>
        <p:nvSpPr>
          <p:cNvPr id="4" name="TextBox 38">
            <a:extLst>
              <a:ext uri="{FF2B5EF4-FFF2-40B4-BE49-F238E27FC236}">
                <a16:creationId xmlns:a16="http://schemas.microsoft.com/office/drawing/2014/main" id="{FCF525C1-EDC0-8D6B-C03C-6E81932EBC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53707" y="3141403"/>
            <a:ext cx="4395989" cy="203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700"/>
              </a:lnSpc>
            </a:pPr>
            <a:r>
              <a:rPr lang="es-ES" sz="1300" b="1" dirty="0">
                <a:solidFill>
                  <a:schemeClr val="bg1"/>
                </a:solidFill>
                <a:latin typeface="Raleway" pitchFamily="2" charset="0"/>
              </a:rPr>
              <a:t>Garantía de 12 meses</a:t>
            </a:r>
          </a:p>
          <a:p>
            <a:pPr marL="171450" indent="-171450" algn="just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chemeClr val="bg1"/>
                </a:solidFill>
                <a:latin typeface="Raleway" pitchFamily="2" charset="0"/>
              </a:rPr>
              <a:t>Durante </a:t>
            </a:r>
            <a:r>
              <a:rPr lang="es-ES" sz="1300">
                <a:solidFill>
                  <a:schemeClr val="bg1"/>
                </a:solidFill>
                <a:latin typeface="Raleway" pitchFamily="2" charset="0"/>
              </a:rPr>
              <a:t>un año, </a:t>
            </a:r>
            <a:r>
              <a:rPr lang="es-ES" sz="1300" dirty="0">
                <a:solidFill>
                  <a:schemeClr val="bg1"/>
                </a:solidFill>
                <a:latin typeface="Raleway" pitchFamily="2" charset="0"/>
              </a:rPr>
              <a:t>tendrás acompañamiento técnico para garantizar que todo funcione como se debe.</a:t>
            </a:r>
          </a:p>
          <a:p>
            <a:pPr marL="171450" indent="-171450" algn="just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chemeClr val="bg1"/>
                </a:solidFill>
                <a:latin typeface="Raleway" pitchFamily="2" charset="0"/>
              </a:rPr>
              <a:t>Si surge alguna falla en los componentes entregados originalmente, la corregiremos sin costo adicional.</a:t>
            </a:r>
          </a:p>
          <a:p>
            <a:pPr marL="171450" indent="-171450" algn="just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chemeClr val="bg1"/>
                </a:solidFill>
                <a:latin typeface="Raleway" pitchFamily="2" charset="0"/>
              </a:rPr>
              <a:t>Responderemos tus solicitudes de soporte en un plazo de 24 a 48 horas hábiles, según el nivel de urgencia, con soluciones claras y efectivas.</a:t>
            </a:r>
          </a:p>
        </p:txBody>
      </p:sp>
      <p:pic>
        <p:nvPicPr>
          <p:cNvPr id="14" name="Imagen 13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A5BF839B-DD0D-278C-1004-FDD128D25B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2" y="1008455"/>
            <a:ext cx="5715713" cy="38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3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: Top Corners Rounded 15">
            <a:extLst>
              <a:ext uri="{FF2B5EF4-FFF2-40B4-BE49-F238E27FC236}">
                <a16:creationId xmlns:a16="http://schemas.microsoft.com/office/drawing/2014/main" id="{38BB781E-E4BA-1D81-5BE6-3E41A2A0C6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-1614248" y="1614246"/>
            <a:ext cx="6858002" cy="3629509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304467"/>
              </a:gs>
              <a:gs pos="100000">
                <a:srgbClr val="6ABE59">
                  <a:shade val="100000"/>
                  <a:satMod val="115000"/>
                </a:srgbClr>
              </a:gs>
            </a:gsLst>
            <a:lin ang="12000000" scaled="0"/>
            <a:tileRect/>
          </a:gradFill>
          <a:ln>
            <a:noFill/>
          </a:ln>
          <a:effectLst>
            <a:outerShdw blurRad="254000" dist="127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4" name="TextBox 2">
            <a:extLst>
              <a:ext uri="{FF2B5EF4-FFF2-40B4-BE49-F238E27FC236}">
                <a16:creationId xmlns:a16="http://schemas.microsoft.com/office/drawing/2014/main" id="{85F8DF89-D106-311E-C34B-90C4BEDFC65F}"/>
              </a:ext>
            </a:extLst>
          </p:cNvPr>
          <p:cNvSpPr txBox="1"/>
          <p:nvPr/>
        </p:nvSpPr>
        <p:spPr>
          <a:xfrm rot="16200000">
            <a:off x="-2966402" y="2767279"/>
            <a:ext cx="7390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Raleway Black" pitchFamily="2" charset="0"/>
              </a:rPr>
              <a:t>PROYECTOS</a:t>
            </a:r>
            <a:endParaRPr lang="en-ID" sz="8000" b="1" dirty="0">
              <a:ln w="22225">
                <a:noFill/>
                <a:prstDash val="solid"/>
              </a:ln>
              <a:solidFill>
                <a:schemeClr val="bg1"/>
              </a:solidFill>
              <a:latin typeface="Raleway Black" pitchFamily="2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83207DA8-7AD9-25E4-2ABA-FC2DE61D01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32514" y="1081025"/>
            <a:ext cx="48729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304467"/>
                </a:solidFill>
                <a:latin typeface="Raleway Black" pitchFamily="2" charset="0"/>
              </a:rPr>
              <a:t>ALGUNOS PROYECTOS </a:t>
            </a:r>
            <a:r>
              <a:rPr lang="en-US" sz="2500" b="1" dirty="0">
                <a:solidFill>
                  <a:srgbClr val="6ABE59"/>
                </a:solidFill>
                <a:latin typeface="Raleway Black" pitchFamily="2" charset="0"/>
              </a:rPr>
              <a:t>REALIZADOS</a:t>
            </a:r>
            <a:endParaRPr lang="en-ID" sz="2500" b="1" dirty="0">
              <a:solidFill>
                <a:srgbClr val="6ABE59"/>
              </a:solidFill>
              <a:latin typeface="Raleway Black" pitchFamily="2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B078E12-4485-9E32-5268-1FBA95DF8E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2288" y="306330"/>
            <a:ext cx="5302173" cy="5923808"/>
          </a:xfrm>
          <a:prstGeom prst="rect">
            <a:avLst/>
          </a:prstGeom>
        </p:spPr>
      </p:pic>
      <p:sp>
        <p:nvSpPr>
          <p:cNvPr id="16" name="TextBox 38">
            <a:extLst>
              <a:ext uri="{FF2B5EF4-FFF2-40B4-BE49-F238E27FC236}">
                <a16:creationId xmlns:a16="http://schemas.microsoft.com/office/drawing/2014/main" id="{6C900CB6-064C-057B-D4BC-88F8D97699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32513" y="2042189"/>
            <a:ext cx="4440483" cy="356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rgbClr val="002060"/>
                </a:solidFill>
                <a:latin typeface="Raleway" pitchFamily="2" charset="0"/>
                <a:hlinkClick r:id="rId4"/>
              </a:rPr>
              <a:t>https://handshake.com.co/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rgbClr val="002060"/>
                </a:solidFill>
                <a:latin typeface="Raleway" pitchFamily="2" charset="0"/>
                <a:hlinkClick r:id="rId5"/>
              </a:rPr>
              <a:t>https://www.laboratoriosprovet.com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rgbClr val="002060"/>
                </a:solidFill>
                <a:latin typeface="Raleway" pitchFamily="2" charset="0"/>
                <a:hlinkClick r:id="rId6"/>
              </a:rPr>
              <a:t>https://aprovet.com/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rgbClr val="002060"/>
                </a:solidFill>
                <a:latin typeface="Raleway" pitchFamily="2" charset="0"/>
                <a:hlinkClick r:id="rId7"/>
              </a:rPr>
              <a:t>https://empresas.casalimpia.com/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rgbClr val="002060"/>
                </a:solidFill>
                <a:latin typeface="Raleway" pitchFamily="2" charset="0"/>
                <a:hlinkClick r:id="rId8"/>
              </a:rPr>
              <a:t>https://icofarma.com/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rgbClr val="002060"/>
                </a:solidFill>
                <a:latin typeface="Raleway" pitchFamily="2" charset="0"/>
                <a:hlinkClick r:id="rId9"/>
              </a:rPr>
              <a:t>https://www.aydagrodistribuciones.com/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rgbClr val="002060"/>
                </a:solidFill>
                <a:latin typeface="Raleway" pitchFamily="2" charset="0"/>
                <a:hlinkClick r:id="rId10"/>
              </a:rPr>
              <a:t>https://avanticsi.com/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rgbClr val="002060"/>
                </a:solidFill>
                <a:latin typeface="Raleway" pitchFamily="2" charset="0"/>
                <a:hlinkClick r:id="rId11"/>
              </a:rPr>
              <a:t>https://www.compelect.com.co/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rgbClr val="002060"/>
                </a:solidFill>
                <a:latin typeface="Raleway" pitchFamily="2" charset="0"/>
                <a:hlinkClick r:id="rId12"/>
              </a:rPr>
              <a:t>https://lisaeq.com/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rgbClr val="002060"/>
                </a:solidFill>
                <a:latin typeface="Raleway" pitchFamily="2" charset="0"/>
                <a:hlinkClick r:id="rId13"/>
              </a:rPr>
              <a:t>https://santaalianzacolombia.org/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rgbClr val="002060"/>
                </a:solidFill>
                <a:latin typeface="Raleway" pitchFamily="2" charset="0"/>
                <a:hlinkClick r:id="rId14"/>
              </a:rPr>
              <a:t>https://www.corporacioninfanciaydesarrollo.org/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rgbClr val="002060"/>
                </a:solidFill>
                <a:latin typeface="Raleway" pitchFamily="2" charset="0"/>
                <a:hlinkClick r:id="rId15"/>
              </a:rPr>
              <a:t>https://www.hunterstore.com.co/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rgbClr val="002060"/>
                </a:solidFill>
                <a:latin typeface="Raleway" pitchFamily="2" charset="0"/>
                <a:hlinkClick r:id="rId16"/>
              </a:rPr>
              <a:t>https://www.espaciosmovilessas.com/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rgbClr val="002060"/>
                </a:solidFill>
                <a:latin typeface="Raleway" pitchFamily="2" charset="0"/>
                <a:hlinkClick r:id="rId17"/>
              </a:rPr>
              <a:t>https://bogothai.com/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rgbClr val="002060"/>
                </a:solidFill>
                <a:latin typeface="Raleway" pitchFamily="2" charset="0"/>
                <a:hlinkClick r:id="rId18"/>
              </a:rPr>
              <a:t>https://www.acuacontrolsas.com/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  <a:p>
            <a:pPr marL="171450" indent="-171450">
              <a:lnSpc>
                <a:spcPts val="1700"/>
              </a:lnSpc>
              <a:buFont typeface="Wingdings" panose="05000000000000000000" pitchFamily="2" charset="2"/>
              <a:buChar char="§"/>
            </a:pPr>
            <a:r>
              <a:rPr lang="es-ES" sz="1300">
                <a:solidFill>
                  <a:srgbClr val="002060"/>
                </a:solidFill>
                <a:latin typeface="Raleway" pitchFamily="2" charset="0"/>
                <a:hlinkClick r:id="rId19"/>
              </a:rPr>
              <a:t>https://www.dragondetector.com/</a:t>
            </a:r>
            <a:endParaRPr lang="es-ES" sz="1300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DDCADDD8-CD3A-654C-9D4D-9499B5F49A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652760" y="215338"/>
            <a:ext cx="1252644" cy="417548"/>
          </a:xfrm>
          <a:prstGeom prst="rect">
            <a:avLst/>
          </a:prstGeom>
        </p:spPr>
      </p:pic>
      <p:sp>
        <p:nvSpPr>
          <p:cNvPr id="28" name="Rectangle 1031">
            <a:extLst>
              <a:ext uri="{FF2B5EF4-FFF2-40B4-BE49-F238E27FC236}">
                <a16:creationId xmlns:a16="http://schemas.microsoft.com/office/drawing/2014/main" id="{BBFAD977-C680-649E-E9CB-D9563E139C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10422866" y="1794815"/>
            <a:ext cx="1782618" cy="131786"/>
          </a:xfrm>
          <a:prstGeom prst="rect">
            <a:avLst/>
          </a:prstGeom>
          <a:gradFill flip="none" rotWithShape="1">
            <a:gsLst>
              <a:gs pos="0">
                <a:srgbClr val="6ABE59">
                  <a:shade val="30000"/>
                  <a:satMod val="115000"/>
                </a:srgbClr>
              </a:gs>
              <a:gs pos="50000">
                <a:srgbClr val="6ABE59">
                  <a:shade val="67500"/>
                  <a:satMod val="115000"/>
                </a:srgbClr>
              </a:gs>
              <a:gs pos="100000">
                <a:srgbClr val="6ABE59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18">
            <a:extLst>
              <a:ext uri="{FF2B5EF4-FFF2-40B4-BE49-F238E27FC236}">
                <a16:creationId xmlns:a16="http://schemas.microsoft.com/office/drawing/2014/main" id="{A77B62E1-CC4C-43A5-BCAF-692E761BF3C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69819" y="665535"/>
            <a:ext cx="165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Expertos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en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diseño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 web y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publicidad</a:t>
            </a:r>
            <a:endParaRPr lang="en-ID" sz="1200" dirty="0">
              <a:solidFill>
                <a:schemeClr val="tx1">
                  <a:lumMod val="65000"/>
                  <a:lumOff val="35000"/>
                </a:schemeClr>
              </a:solidFill>
              <a:latin typeface="Raleway Medium" pitchFamily="2" charset="0"/>
            </a:endParaRPr>
          </a:p>
        </p:txBody>
      </p:sp>
      <p:sp>
        <p:nvSpPr>
          <p:cNvPr id="49" name="Rectangle: Rounded Corners 10">
            <a:extLst>
              <a:ext uri="{FF2B5EF4-FFF2-40B4-BE49-F238E27FC236}">
                <a16:creationId xmlns:a16="http://schemas.microsoft.com/office/drawing/2014/main" id="{7C6ED69D-833D-4887-8138-4CB3BCFE0F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78941" y="627862"/>
            <a:ext cx="537029" cy="537029"/>
          </a:xfrm>
          <a:prstGeom prst="roundRect">
            <a:avLst/>
          </a:prstGeom>
          <a:solidFill>
            <a:srgbClr val="6ABE59"/>
          </a:solidFill>
          <a:ln>
            <a:noFill/>
          </a:ln>
          <a:effectLst>
            <a:outerShdw blurRad="254000" dist="1270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0" name="Rectangle: Rounded Corners 11">
            <a:extLst>
              <a:ext uri="{FF2B5EF4-FFF2-40B4-BE49-F238E27FC236}">
                <a16:creationId xmlns:a16="http://schemas.microsoft.com/office/drawing/2014/main" id="{34A55E5A-FFED-4FB2-B005-EDC1A367DD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90022" y="6003552"/>
            <a:ext cx="537029" cy="537029"/>
          </a:xfrm>
          <a:prstGeom prst="roundRect">
            <a:avLst/>
          </a:prstGeom>
          <a:solidFill>
            <a:srgbClr val="304467"/>
          </a:solidFill>
          <a:ln>
            <a:noFill/>
          </a:ln>
          <a:effectLst>
            <a:outerShdw blurRad="254000" dist="127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2" name="Graphic 14">
            <a:extLst>
              <a:ext uri="{FF2B5EF4-FFF2-40B4-BE49-F238E27FC236}">
                <a16:creationId xmlns:a16="http://schemas.microsoft.com/office/drawing/2014/main" id="{AEEED4A0-5B1A-437E-842A-9A10C050D5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34174" y="783080"/>
            <a:ext cx="226568" cy="226576"/>
          </a:xfrm>
          <a:custGeom>
            <a:avLst/>
            <a:gdLst>
              <a:gd name="connsiteX0" fmla="*/ 198242 w 226568"/>
              <a:gd name="connsiteY0" fmla="*/ 160496 h 226576"/>
              <a:gd name="connsiteX1" fmla="*/ 188802 w 226568"/>
              <a:gd name="connsiteY1" fmla="*/ 160496 h 226576"/>
              <a:gd name="connsiteX2" fmla="*/ 188802 w 226568"/>
              <a:gd name="connsiteY2" fmla="*/ 122735 h 226576"/>
              <a:gd name="connsiteX3" fmla="*/ 179362 w 226568"/>
              <a:gd name="connsiteY3" fmla="*/ 113295 h 226576"/>
              <a:gd name="connsiteX4" fmla="*/ 169922 w 226568"/>
              <a:gd name="connsiteY4" fmla="*/ 122735 h 226576"/>
              <a:gd name="connsiteX5" fmla="*/ 169922 w 226568"/>
              <a:gd name="connsiteY5" fmla="*/ 160496 h 226576"/>
              <a:gd name="connsiteX6" fmla="*/ 122721 w 226568"/>
              <a:gd name="connsiteY6" fmla="*/ 160496 h 226576"/>
              <a:gd name="connsiteX7" fmla="*/ 94401 w 226568"/>
              <a:gd name="connsiteY7" fmla="*/ 188816 h 226576"/>
              <a:gd name="connsiteX8" fmla="*/ 94401 w 226568"/>
              <a:gd name="connsiteY8" fmla="*/ 193536 h 226576"/>
              <a:gd name="connsiteX9" fmla="*/ 80241 w 226568"/>
              <a:gd name="connsiteY9" fmla="*/ 207696 h 226576"/>
              <a:gd name="connsiteX10" fmla="*/ 66081 w 226568"/>
              <a:gd name="connsiteY10" fmla="*/ 193536 h 226576"/>
              <a:gd name="connsiteX11" fmla="*/ 66081 w 226568"/>
              <a:gd name="connsiteY11" fmla="*/ 33055 h 226576"/>
              <a:gd name="connsiteX12" fmla="*/ 62767 w 226568"/>
              <a:gd name="connsiteY12" fmla="*/ 18894 h 226576"/>
              <a:gd name="connsiteX13" fmla="*/ 113281 w 226568"/>
              <a:gd name="connsiteY13" fmla="*/ 18894 h 226576"/>
              <a:gd name="connsiteX14" fmla="*/ 122721 w 226568"/>
              <a:gd name="connsiteY14" fmla="*/ 9454 h 226576"/>
              <a:gd name="connsiteX15" fmla="*/ 113281 w 226568"/>
              <a:gd name="connsiteY15" fmla="*/ 14 h 226576"/>
              <a:gd name="connsiteX16" fmla="*/ 33040 w 226568"/>
              <a:gd name="connsiteY16" fmla="*/ 14 h 226576"/>
              <a:gd name="connsiteX17" fmla="*/ 0 w 226568"/>
              <a:gd name="connsiteY17" fmla="*/ 33055 h 226576"/>
              <a:gd name="connsiteX18" fmla="*/ 0 w 226568"/>
              <a:gd name="connsiteY18" fmla="*/ 37775 h 226576"/>
              <a:gd name="connsiteX19" fmla="*/ 28320 w 226568"/>
              <a:gd name="connsiteY19" fmla="*/ 66095 h 226576"/>
              <a:gd name="connsiteX20" fmla="*/ 47200 w 226568"/>
              <a:gd name="connsiteY20" fmla="*/ 66095 h 226576"/>
              <a:gd name="connsiteX21" fmla="*/ 47200 w 226568"/>
              <a:gd name="connsiteY21" fmla="*/ 193536 h 226576"/>
              <a:gd name="connsiteX22" fmla="*/ 80222 w 226568"/>
              <a:gd name="connsiteY22" fmla="*/ 226576 h 226576"/>
              <a:gd name="connsiteX23" fmla="*/ 193522 w 226568"/>
              <a:gd name="connsiteY23" fmla="*/ 226576 h 226576"/>
              <a:gd name="connsiteX24" fmla="*/ 226562 w 226568"/>
              <a:gd name="connsiteY24" fmla="*/ 193536 h 226576"/>
              <a:gd name="connsiteX25" fmla="*/ 226562 w 226568"/>
              <a:gd name="connsiteY25" fmla="*/ 188816 h 226576"/>
              <a:gd name="connsiteX26" fmla="*/ 198242 w 226568"/>
              <a:gd name="connsiteY26" fmla="*/ 160496 h 226576"/>
              <a:gd name="connsiteX27" fmla="*/ 47200 w 226568"/>
              <a:gd name="connsiteY27" fmla="*/ 47215 h 226576"/>
              <a:gd name="connsiteX28" fmla="*/ 28320 w 226568"/>
              <a:gd name="connsiteY28" fmla="*/ 47215 h 226576"/>
              <a:gd name="connsiteX29" fmla="*/ 18880 w 226568"/>
              <a:gd name="connsiteY29" fmla="*/ 37775 h 226576"/>
              <a:gd name="connsiteX30" fmla="*/ 18880 w 226568"/>
              <a:gd name="connsiteY30" fmla="*/ 33055 h 226576"/>
              <a:gd name="connsiteX31" fmla="*/ 33040 w 226568"/>
              <a:gd name="connsiteY31" fmla="*/ 18894 h 226576"/>
              <a:gd name="connsiteX32" fmla="*/ 47200 w 226568"/>
              <a:gd name="connsiteY32" fmla="*/ 33055 h 226576"/>
              <a:gd name="connsiteX33" fmla="*/ 47200 w 226568"/>
              <a:gd name="connsiteY33" fmla="*/ 47215 h 226576"/>
              <a:gd name="connsiteX34" fmla="*/ 207682 w 226568"/>
              <a:gd name="connsiteY34" fmla="*/ 193536 h 226576"/>
              <a:gd name="connsiteX35" fmla="*/ 193522 w 226568"/>
              <a:gd name="connsiteY35" fmla="*/ 207696 h 226576"/>
              <a:gd name="connsiteX36" fmla="*/ 110090 w 226568"/>
              <a:gd name="connsiteY36" fmla="*/ 207696 h 226576"/>
              <a:gd name="connsiteX37" fmla="*/ 113281 w 226568"/>
              <a:gd name="connsiteY37" fmla="*/ 193536 h 226576"/>
              <a:gd name="connsiteX38" fmla="*/ 113281 w 226568"/>
              <a:gd name="connsiteY38" fmla="*/ 188816 h 226576"/>
              <a:gd name="connsiteX39" fmla="*/ 122721 w 226568"/>
              <a:gd name="connsiteY39" fmla="*/ 179376 h 226576"/>
              <a:gd name="connsiteX40" fmla="*/ 198242 w 226568"/>
              <a:gd name="connsiteY40" fmla="*/ 179376 h 226576"/>
              <a:gd name="connsiteX41" fmla="*/ 207682 w 226568"/>
              <a:gd name="connsiteY41" fmla="*/ 188816 h 226576"/>
              <a:gd name="connsiteX42" fmla="*/ 207682 w 226568"/>
              <a:gd name="connsiteY42" fmla="*/ 193536 h 226576"/>
              <a:gd name="connsiteX43" fmla="*/ 93589 w 226568"/>
              <a:gd name="connsiteY43" fmla="*/ 120791 h 226576"/>
              <a:gd name="connsiteX44" fmla="*/ 102302 w 226568"/>
              <a:gd name="connsiteY44" fmla="*/ 132175 h 226576"/>
              <a:gd name="connsiteX45" fmla="*/ 102302 w 226568"/>
              <a:gd name="connsiteY45" fmla="*/ 132175 h 226576"/>
              <a:gd name="connsiteX46" fmla="*/ 110968 w 226568"/>
              <a:gd name="connsiteY46" fmla="*/ 125567 h 226576"/>
              <a:gd name="connsiteX47" fmla="*/ 115802 w 226568"/>
              <a:gd name="connsiteY47" fmla="*/ 110690 h 226576"/>
              <a:gd name="connsiteX48" fmla="*/ 180995 w 226568"/>
              <a:gd name="connsiteY48" fmla="*/ 83776 h 226576"/>
              <a:gd name="connsiteX49" fmla="*/ 225193 w 226568"/>
              <a:gd name="connsiteY49" fmla="*/ 26324 h 226576"/>
              <a:gd name="connsiteX50" fmla="*/ 222531 w 226568"/>
              <a:gd name="connsiteY50" fmla="*/ 7472 h 226576"/>
              <a:gd name="connsiteX51" fmla="*/ 205029 w 226568"/>
              <a:gd name="connsiteY51" fmla="*/ 146 h 226576"/>
              <a:gd name="connsiteX52" fmla="*/ 139458 w 226568"/>
              <a:gd name="connsiteY52" fmla="*/ 25644 h 226576"/>
              <a:gd name="connsiteX53" fmla="*/ 100433 w 226568"/>
              <a:gd name="connsiteY53" fmla="*/ 99135 h 226576"/>
              <a:gd name="connsiteX54" fmla="*/ 93580 w 226568"/>
              <a:gd name="connsiteY54" fmla="*/ 120781 h 226576"/>
              <a:gd name="connsiteX55" fmla="*/ 151325 w 226568"/>
              <a:gd name="connsiteY55" fmla="*/ 40342 h 226576"/>
              <a:gd name="connsiteX56" fmla="*/ 207654 w 226568"/>
              <a:gd name="connsiteY56" fmla="*/ 19385 h 226576"/>
              <a:gd name="connsiteX57" fmla="*/ 169147 w 226568"/>
              <a:gd name="connsiteY57" fmla="*/ 69106 h 226576"/>
              <a:gd name="connsiteX58" fmla="*/ 137608 w 226568"/>
              <a:gd name="connsiteY58" fmla="*/ 86221 h 226576"/>
              <a:gd name="connsiteX59" fmla="*/ 169365 w 226568"/>
              <a:gd name="connsiteY59" fmla="*/ 50830 h 226576"/>
              <a:gd name="connsiteX60" fmla="*/ 166731 w 226568"/>
              <a:gd name="connsiteY60" fmla="*/ 47507 h 226576"/>
              <a:gd name="connsiteX61" fmla="*/ 127479 w 226568"/>
              <a:gd name="connsiteY61" fmla="*/ 74412 h 226576"/>
              <a:gd name="connsiteX62" fmla="*/ 151325 w 226568"/>
              <a:gd name="connsiteY62" fmla="*/ 40342 h 22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26568" h="226576">
                <a:moveTo>
                  <a:pt x="198242" y="160496"/>
                </a:moveTo>
                <a:lnTo>
                  <a:pt x="188802" y="160496"/>
                </a:lnTo>
                <a:lnTo>
                  <a:pt x="188802" y="122735"/>
                </a:lnTo>
                <a:cubicBezTo>
                  <a:pt x="188802" y="117524"/>
                  <a:pt x="184582" y="113295"/>
                  <a:pt x="179362" y="113295"/>
                </a:cubicBezTo>
                <a:cubicBezTo>
                  <a:pt x="174141" y="113295"/>
                  <a:pt x="169922" y="117524"/>
                  <a:pt x="169922" y="122735"/>
                </a:cubicBezTo>
                <a:lnTo>
                  <a:pt x="169922" y="160496"/>
                </a:lnTo>
                <a:lnTo>
                  <a:pt x="122721" y="160496"/>
                </a:lnTo>
                <a:cubicBezTo>
                  <a:pt x="107107" y="160496"/>
                  <a:pt x="94401" y="173202"/>
                  <a:pt x="94401" y="188816"/>
                </a:cubicBezTo>
                <a:lnTo>
                  <a:pt x="94401" y="193536"/>
                </a:lnTo>
                <a:cubicBezTo>
                  <a:pt x="94401" y="201343"/>
                  <a:pt x="88048" y="207696"/>
                  <a:pt x="80241" y="207696"/>
                </a:cubicBezTo>
                <a:cubicBezTo>
                  <a:pt x="72434" y="207696"/>
                  <a:pt x="66081" y="201343"/>
                  <a:pt x="66081" y="193536"/>
                </a:cubicBezTo>
                <a:lnTo>
                  <a:pt x="66081" y="33055"/>
                </a:lnTo>
                <a:cubicBezTo>
                  <a:pt x="66081" y="27966"/>
                  <a:pt x="64825" y="23199"/>
                  <a:pt x="62767" y="18894"/>
                </a:cubicBezTo>
                <a:lnTo>
                  <a:pt x="113281" y="18894"/>
                </a:lnTo>
                <a:cubicBezTo>
                  <a:pt x="118501" y="18894"/>
                  <a:pt x="122721" y="14665"/>
                  <a:pt x="122721" y="9454"/>
                </a:cubicBezTo>
                <a:cubicBezTo>
                  <a:pt x="122721" y="4243"/>
                  <a:pt x="118501" y="14"/>
                  <a:pt x="113281" y="14"/>
                </a:cubicBezTo>
                <a:lnTo>
                  <a:pt x="33040" y="14"/>
                </a:lnTo>
                <a:cubicBezTo>
                  <a:pt x="14821" y="14"/>
                  <a:pt x="0" y="14835"/>
                  <a:pt x="0" y="33055"/>
                </a:cubicBezTo>
                <a:lnTo>
                  <a:pt x="0" y="37775"/>
                </a:lnTo>
                <a:cubicBezTo>
                  <a:pt x="0" y="53389"/>
                  <a:pt x="12706" y="66095"/>
                  <a:pt x="28320" y="66095"/>
                </a:cubicBezTo>
                <a:lnTo>
                  <a:pt x="47200" y="66095"/>
                </a:lnTo>
                <a:lnTo>
                  <a:pt x="47200" y="193536"/>
                </a:lnTo>
                <a:cubicBezTo>
                  <a:pt x="47200" y="211746"/>
                  <a:pt x="62012" y="226567"/>
                  <a:pt x="80222" y="226576"/>
                </a:cubicBezTo>
                <a:lnTo>
                  <a:pt x="193522" y="226576"/>
                </a:lnTo>
                <a:cubicBezTo>
                  <a:pt x="211741" y="226576"/>
                  <a:pt x="226562" y="211755"/>
                  <a:pt x="226562" y="193536"/>
                </a:cubicBezTo>
                <a:lnTo>
                  <a:pt x="226562" y="188816"/>
                </a:lnTo>
                <a:cubicBezTo>
                  <a:pt x="226562" y="173202"/>
                  <a:pt x="213856" y="160496"/>
                  <a:pt x="198242" y="160496"/>
                </a:cubicBezTo>
                <a:close/>
                <a:moveTo>
                  <a:pt x="47200" y="47215"/>
                </a:moveTo>
                <a:lnTo>
                  <a:pt x="28320" y="47215"/>
                </a:lnTo>
                <a:cubicBezTo>
                  <a:pt x="23109" y="47215"/>
                  <a:pt x="18880" y="42976"/>
                  <a:pt x="18880" y="37775"/>
                </a:cubicBezTo>
                <a:lnTo>
                  <a:pt x="18880" y="33055"/>
                </a:lnTo>
                <a:cubicBezTo>
                  <a:pt x="18880" y="25248"/>
                  <a:pt x="25233" y="18894"/>
                  <a:pt x="33040" y="18894"/>
                </a:cubicBezTo>
                <a:cubicBezTo>
                  <a:pt x="40847" y="18894"/>
                  <a:pt x="47200" y="25248"/>
                  <a:pt x="47200" y="33055"/>
                </a:cubicBezTo>
                <a:lnTo>
                  <a:pt x="47200" y="47215"/>
                </a:lnTo>
                <a:close/>
                <a:moveTo>
                  <a:pt x="207682" y="193536"/>
                </a:moveTo>
                <a:cubicBezTo>
                  <a:pt x="207682" y="201343"/>
                  <a:pt x="201329" y="207696"/>
                  <a:pt x="193522" y="207696"/>
                </a:cubicBezTo>
                <a:lnTo>
                  <a:pt x="110090" y="207696"/>
                </a:lnTo>
                <a:cubicBezTo>
                  <a:pt x="112139" y="203401"/>
                  <a:pt x="113281" y="198605"/>
                  <a:pt x="113281" y="193536"/>
                </a:cubicBezTo>
                <a:lnTo>
                  <a:pt x="113281" y="188816"/>
                </a:lnTo>
                <a:cubicBezTo>
                  <a:pt x="113281" y="183615"/>
                  <a:pt x="117510" y="179376"/>
                  <a:pt x="122721" y="179376"/>
                </a:cubicBezTo>
                <a:lnTo>
                  <a:pt x="198242" y="179376"/>
                </a:lnTo>
                <a:cubicBezTo>
                  <a:pt x="203453" y="179376"/>
                  <a:pt x="207682" y="183615"/>
                  <a:pt x="207682" y="188816"/>
                </a:cubicBezTo>
                <a:lnTo>
                  <a:pt x="207682" y="193536"/>
                </a:lnTo>
                <a:close/>
                <a:moveTo>
                  <a:pt x="93589" y="120791"/>
                </a:moveTo>
                <a:cubicBezTo>
                  <a:pt x="91994" y="126521"/>
                  <a:pt x="96355" y="132175"/>
                  <a:pt x="102302" y="132175"/>
                </a:cubicBezTo>
                <a:lnTo>
                  <a:pt x="102302" y="132175"/>
                </a:lnTo>
                <a:cubicBezTo>
                  <a:pt x="106352" y="132175"/>
                  <a:pt x="109901" y="129476"/>
                  <a:pt x="110968" y="125567"/>
                </a:cubicBezTo>
                <a:cubicBezTo>
                  <a:pt x="112328" y="120611"/>
                  <a:pt x="113904" y="115646"/>
                  <a:pt x="115802" y="110690"/>
                </a:cubicBezTo>
                <a:cubicBezTo>
                  <a:pt x="141705" y="107018"/>
                  <a:pt x="163096" y="98238"/>
                  <a:pt x="180995" y="83776"/>
                </a:cubicBezTo>
                <a:cubicBezTo>
                  <a:pt x="199837" y="68549"/>
                  <a:pt x="217603" y="45459"/>
                  <a:pt x="225193" y="26324"/>
                </a:cubicBezTo>
                <a:cubicBezTo>
                  <a:pt x="227723" y="19952"/>
                  <a:pt x="226722" y="12909"/>
                  <a:pt x="222531" y="7472"/>
                </a:cubicBezTo>
                <a:cubicBezTo>
                  <a:pt x="218349" y="2053"/>
                  <a:pt x="211741" y="-684"/>
                  <a:pt x="205029" y="146"/>
                </a:cubicBezTo>
                <a:cubicBezTo>
                  <a:pt x="195636" y="1298"/>
                  <a:pt x="163134" y="6519"/>
                  <a:pt x="139458" y="25644"/>
                </a:cubicBezTo>
                <a:cubicBezTo>
                  <a:pt x="112988" y="47016"/>
                  <a:pt x="103435" y="83512"/>
                  <a:pt x="100433" y="99135"/>
                </a:cubicBezTo>
                <a:cubicBezTo>
                  <a:pt x="98092" y="105073"/>
                  <a:pt x="95194" y="114995"/>
                  <a:pt x="93580" y="120781"/>
                </a:cubicBezTo>
                <a:close/>
                <a:moveTo>
                  <a:pt x="151325" y="40342"/>
                </a:moveTo>
                <a:cubicBezTo>
                  <a:pt x="167052" y="27655"/>
                  <a:pt x="190558" y="20943"/>
                  <a:pt x="207654" y="19385"/>
                </a:cubicBezTo>
                <a:cubicBezTo>
                  <a:pt x="202424" y="32564"/>
                  <a:pt x="188141" y="53757"/>
                  <a:pt x="169147" y="69106"/>
                </a:cubicBezTo>
                <a:cubicBezTo>
                  <a:pt x="159906" y="76564"/>
                  <a:pt x="149408" y="82181"/>
                  <a:pt x="137608" y="86221"/>
                </a:cubicBezTo>
                <a:cubicBezTo>
                  <a:pt x="148011" y="74704"/>
                  <a:pt x="160189" y="61186"/>
                  <a:pt x="169365" y="50830"/>
                </a:cubicBezTo>
                <a:cubicBezTo>
                  <a:pt x="170960" y="49027"/>
                  <a:pt x="168836" y="46346"/>
                  <a:pt x="166731" y="47507"/>
                </a:cubicBezTo>
                <a:cubicBezTo>
                  <a:pt x="151466" y="55890"/>
                  <a:pt x="138439" y="65359"/>
                  <a:pt x="127479" y="74412"/>
                </a:cubicBezTo>
                <a:cubicBezTo>
                  <a:pt x="132548" y="62262"/>
                  <a:pt x="140081" y="49424"/>
                  <a:pt x="151325" y="40342"/>
                </a:cubicBezTo>
                <a:close/>
              </a:path>
            </a:pathLst>
          </a:custGeom>
          <a:solidFill>
            <a:schemeClr val="bg1"/>
          </a:solidFill>
          <a:ln w="9128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53" name="Graphic 15">
            <a:extLst>
              <a:ext uri="{FF2B5EF4-FFF2-40B4-BE49-F238E27FC236}">
                <a16:creationId xmlns:a16="http://schemas.microsoft.com/office/drawing/2014/main" id="{AFD57F67-3DFD-47BE-A46D-AC3CDBEC52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64201" y="6158308"/>
            <a:ext cx="188773" cy="227048"/>
          </a:xfrm>
          <a:custGeom>
            <a:avLst/>
            <a:gdLst>
              <a:gd name="connsiteX0" fmla="*/ 188773 w 188773"/>
              <a:gd name="connsiteY0" fmla="*/ 42938 h 227048"/>
              <a:gd name="connsiteX1" fmla="*/ 176124 w 188773"/>
              <a:gd name="connsiteY1" fmla="*/ 25021 h 227048"/>
              <a:gd name="connsiteX2" fmla="*/ 115094 w 188773"/>
              <a:gd name="connsiteY2" fmla="*/ 3488 h 227048"/>
              <a:gd name="connsiteX3" fmla="*/ 74482 w 188773"/>
              <a:gd name="connsiteY3" fmla="*/ 3422 h 227048"/>
              <a:gd name="connsiteX4" fmla="*/ 12706 w 188773"/>
              <a:gd name="connsiteY4" fmla="*/ 25040 h 227048"/>
              <a:gd name="connsiteX5" fmla="*/ 0 w 188773"/>
              <a:gd name="connsiteY5" fmla="*/ 42957 h 227048"/>
              <a:gd name="connsiteX6" fmla="*/ 12716 w 188773"/>
              <a:gd name="connsiteY6" fmla="*/ 60856 h 227048"/>
              <a:gd name="connsiteX7" fmla="*/ 37694 w 188773"/>
              <a:gd name="connsiteY7" fmla="*/ 69569 h 227048"/>
              <a:gd name="connsiteX8" fmla="*/ 37694 w 188773"/>
              <a:gd name="connsiteY8" fmla="*/ 85438 h 227048"/>
              <a:gd name="connsiteX9" fmla="*/ 94335 w 188773"/>
              <a:gd name="connsiteY9" fmla="*/ 142078 h 227048"/>
              <a:gd name="connsiteX10" fmla="*/ 150975 w 188773"/>
              <a:gd name="connsiteY10" fmla="*/ 85438 h 227048"/>
              <a:gd name="connsiteX11" fmla="*/ 150975 w 188773"/>
              <a:gd name="connsiteY11" fmla="*/ 69559 h 227048"/>
              <a:gd name="connsiteX12" fmla="*/ 169855 w 188773"/>
              <a:gd name="connsiteY12" fmla="*/ 62970 h 227048"/>
              <a:gd name="connsiteX13" fmla="*/ 169855 w 188773"/>
              <a:gd name="connsiteY13" fmla="*/ 104308 h 227048"/>
              <a:gd name="connsiteX14" fmla="*/ 179296 w 188773"/>
              <a:gd name="connsiteY14" fmla="*/ 113748 h 227048"/>
              <a:gd name="connsiteX15" fmla="*/ 188736 w 188773"/>
              <a:gd name="connsiteY15" fmla="*/ 104308 h 227048"/>
              <a:gd name="connsiteX16" fmla="*/ 188773 w 188773"/>
              <a:gd name="connsiteY16" fmla="*/ 42929 h 227048"/>
              <a:gd name="connsiteX17" fmla="*/ 132095 w 188773"/>
              <a:gd name="connsiteY17" fmla="*/ 85438 h 227048"/>
              <a:gd name="connsiteX18" fmla="*/ 94335 w 188773"/>
              <a:gd name="connsiteY18" fmla="*/ 123198 h 227048"/>
              <a:gd name="connsiteX19" fmla="*/ 56574 w 188773"/>
              <a:gd name="connsiteY19" fmla="*/ 85438 h 227048"/>
              <a:gd name="connsiteX20" fmla="*/ 56574 w 188773"/>
              <a:gd name="connsiteY20" fmla="*/ 76148 h 227048"/>
              <a:gd name="connsiteX21" fmla="*/ 74152 w 188773"/>
              <a:gd name="connsiteY21" fmla="*/ 82285 h 227048"/>
              <a:gd name="connsiteX22" fmla="*/ 94325 w 188773"/>
              <a:gd name="connsiteY22" fmla="*/ 85683 h 227048"/>
              <a:gd name="connsiteX23" fmla="*/ 114508 w 188773"/>
              <a:gd name="connsiteY23" fmla="*/ 82285 h 227048"/>
              <a:gd name="connsiteX24" fmla="*/ 132095 w 188773"/>
              <a:gd name="connsiteY24" fmla="*/ 76148 h 227048"/>
              <a:gd name="connsiteX25" fmla="*/ 132095 w 188773"/>
              <a:gd name="connsiteY25" fmla="*/ 85438 h 227048"/>
              <a:gd name="connsiteX26" fmla="*/ 108287 w 188773"/>
              <a:gd name="connsiteY26" fmla="*/ 64452 h 227048"/>
              <a:gd name="connsiteX27" fmla="*/ 80363 w 188773"/>
              <a:gd name="connsiteY27" fmla="*/ 64452 h 227048"/>
              <a:gd name="connsiteX28" fmla="*/ 18937 w 188773"/>
              <a:gd name="connsiteY28" fmla="*/ 42863 h 227048"/>
              <a:gd name="connsiteX29" fmla="*/ 80713 w 188773"/>
              <a:gd name="connsiteY29" fmla="*/ 21254 h 227048"/>
              <a:gd name="connsiteX30" fmla="*/ 108806 w 188773"/>
              <a:gd name="connsiteY30" fmla="*/ 21292 h 227048"/>
              <a:gd name="connsiteX31" fmla="*/ 169827 w 188773"/>
              <a:gd name="connsiteY31" fmla="*/ 42985 h 227048"/>
              <a:gd name="connsiteX32" fmla="*/ 108278 w 188773"/>
              <a:gd name="connsiteY32" fmla="*/ 64452 h 227048"/>
              <a:gd name="connsiteX33" fmla="*/ 172923 w 188773"/>
              <a:gd name="connsiteY33" fmla="*/ 215692 h 227048"/>
              <a:gd name="connsiteX34" fmla="*/ 165589 w 188773"/>
              <a:gd name="connsiteY34" fmla="*/ 226850 h 227048"/>
              <a:gd name="connsiteX35" fmla="*/ 163672 w 188773"/>
              <a:gd name="connsiteY35" fmla="*/ 227048 h 227048"/>
              <a:gd name="connsiteX36" fmla="*/ 154430 w 188773"/>
              <a:gd name="connsiteY36" fmla="*/ 219515 h 227048"/>
              <a:gd name="connsiteX37" fmla="*/ 126714 w 188773"/>
              <a:gd name="connsiteY37" fmla="*/ 179904 h 227048"/>
              <a:gd name="connsiteX38" fmla="*/ 101585 w 188773"/>
              <a:gd name="connsiteY38" fmla="*/ 209678 h 227048"/>
              <a:gd name="connsiteX39" fmla="*/ 87085 w 188773"/>
              <a:gd name="connsiteY39" fmla="*/ 209678 h 227048"/>
              <a:gd name="connsiteX40" fmla="*/ 62248 w 188773"/>
              <a:gd name="connsiteY40" fmla="*/ 179886 h 227048"/>
              <a:gd name="connsiteX41" fmla="*/ 34239 w 188773"/>
              <a:gd name="connsiteY41" fmla="*/ 219515 h 227048"/>
              <a:gd name="connsiteX42" fmla="*/ 23081 w 188773"/>
              <a:gd name="connsiteY42" fmla="*/ 226850 h 227048"/>
              <a:gd name="connsiteX43" fmla="*/ 15746 w 188773"/>
              <a:gd name="connsiteY43" fmla="*/ 215692 h 227048"/>
              <a:gd name="connsiteX44" fmla="*/ 51968 w 188773"/>
              <a:gd name="connsiteY44" fmla="*/ 163885 h 227048"/>
              <a:gd name="connsiteX45" fmla="*/ 76748 w 188773"/>
              <a:gd name="connsiteY45" fmla="*/ 167783 h 227048"/>
              <a:gd name="connsiteX46" fmla="*/ 94335 w 188773"/>
              <a:gd name="connsiteY46" fmla="*/ 188882 h 227048"/>
              <a:gd name="connsiteX47" fmla="*/ 111912 w 188773"/>
              <a:gd name="connsiteY47" fmla="*/ 167783 h 227048"/>
              <a:gd name="connsiteX48" fmla="*/ 136683 w 188773"/>
              <a:gd name="connsiteY48" fmla="*/ 163866 h 227048"/>
              <a:gd name="connsiteX49" fmla="*/ 172923 w 188773"/>
              <a:gd name="connsiteY49" fmla="*/ 215692 h 22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88773" h="227048">
                <a:moveTo>
                  <a:pt x="188773" y="42938"/>
                </a:moveTo>
                <a:cubicBezTo>
                  <a:pt x="188783" y="34773"/>
                  <a:pt x="183817" y="27740"/>
                  <a:pt x="176124" y="25021"/>
                </a:cubicBezTo>
                <a:lnTo>
                  <a:pt x="115094" y="3488"/>
                </a:lnTo>
                <a:cubicBezTo>
                  <a:pt x="102010" y="-1147"/>
                  <a:pt x="87576" y="-1156"/>
                  <a:pt x="74482" y="3422"/>
                </a:cubicBezTo>
                <a:lnTo>
                  <a:pt x="12706" y="25040"/>
                </a:lnTo>
                <a:cubicBezTo>
                  <a:pt x="4984" y="27749"/>
                  <a:pt x="0" y="34773"/>
                  <a:pt x="0" y="42957"/>
                </a:cubicBezTo>
                <a:cubicBezTo>
                  <a:pt x="0" y="51132"/>
                  <a:pt x="4994" y="58156"/>
                  <a:pt x="12716" y="60856"/>
                </a:cubicBezTo>
                <a:lnTo>
                  <a:pt x="37694" y="69569"/>
                </a:lnTo>
                <a:lnTo>
                  <a:pt x="37694" y="85438"/>
                </a:lnTo>
                <a:cubicBezTo>
                  <a:pt x="37694" y="116675"/>
                  <a:pt x="63098" y="142078"/>
                  <a:pt x="94335" y="142078"/>
                </a:cubicBezTo>
                <a:cubicBezTo>
                  <a:pt x="125572" y="142078"/>
                  <a:pt x="150975" y="116675"/>
                  <a:pt x="150975" y="85438"/>
                </a:cubicBezTo>
                <a:lnTo>
                  <a:pt x="150975" y="69559"/>
                </a:lnTo>
                <a:lnTo>
                  <a:pt x="169855" y="62970"/>
                </a:lnTo>
                <a:lnTo>
                  <a:pt x="169855" y="104308"/>
                </a:lnTo>
                <a:cubicBezTo>
                  <a:pt x="169855" y="109529"/>
                  <a:pt x="174085" y="113748"/>
                  <a:pt x="179296" y="113748"/>
                </a:cubicBezTo>
                <a:cubicBezTo>
                  <a:pt x="184506" y="113748"/>
                  <a:pt x="188736" y="109529"/>
                  <a:pt x="188736" y="104308"/>
                </a:cubicBezTo>
                <a:cubicBezTo>
                  <a:pt x="188736" y="104308"/>
                  <a:pt x="188773" y="43014"/>
                  <a:pt x="188773" y="42929"/>
                </a:cubicBezTo>
                <a:close/>
                <a:moveTo>
                  <a:pt x="132095" y="85438"/>
                </a:moveTo>
                <a:cubicBezTo>
                  <a:pt x="132095" y="106262"/>
                  <a:pt x="115160" y="123198"/>
                  <a:pt x="94335" y="123198"/>
                </a:cubicBezTo>
                <a:cubicBezTo>
                  <a:pt x="73510" y="123198"/>
                  <a:pt x="56574" y="106262"/>
                  <a:pt x="56574" y="85438"/>
                </a:cubicBezTo>
                <a:lnTo>
                  <a:pt x="56574" y="76148"/>
                </a:lnTo>
                <a:lnTo>
                  <a:pt x="74152" y="82285"/>
                </a:lnTo>
                <a:cubicBezTo>
                  <a:pt x="80656" y="84550"/>
                  <a:pt x="87491" y="85683"/>
                  <a:pt x="94325" y="85683"/>
                </a:cubicBezTo>
                <a:cubicBezTo>
                  <a:pt x="101160" y="85683"/>
                  <a:pt x="107995" y="84550"/>
                  <a:pt x="114508" y="82285"/>
                </a:cubicBezTo>
                <a:lnTo>
                  <a:pt x="132095" y="76148"/>
                </a:lnTo>
                <a:lnTo>
                  <a:pt x="132095" y="85438"/>
                </a:lnTo>
                <a:close/>
                <a:moveTo>
                  <a:pt x="108287" y="64452"/>
                </a:moveTo>
                <a:cubicBezTo>
                  <a:pt x="99281" y="67586"/>
                  <a:pt x="89369" y="67586"/>
                  <a:pt x="80363" y="64452"/>
                </a:cubicBezTo>
                <a:lnTo>
                  <a:pt x="18937" y="42863"/>
                </a:lnTo>
                <a:lnTo>
                  <a:pt x="80713" y="21254"/>
                </a:lnTo>
                <a:cubicBezTo>
                  <a:pt x="89794" y="18073"/>
                  <a:pt x="99772" y="18101"/>
                  <a:pt x="108806" y="21292"/>
                </a:cubicBezTo>
                <a:lnTo>
                  <a:pt x="169827" y="42985"/>
                </a:lnTo>
                <a:lnTo>
                  <a:pt x="108278" y="64452"/>
                </a:lnTo>
                <a:close/>
                <a:moveTo>
                  <a:pt x="172923" y="215692"/>
                </a:moveTo>
                <a:cubicBezTo>
                  <a:pt x="173971" y="220799"/>
                  <a:pt x="170696" y="225793"/>
                  <a:pt x="165589" y="226850"/>
                </a:cubicBezTo>
                <a:cubicBezTo>
                  <a:pt x="164947" y="226982"/>
                  <a:pt x="164305" y="227048"/>
                  <a:pt x="163672" y="227048"/>
                </a:cubicBezTo>
                <a:cubicBezTo>
                  <a:pt x="159292" y="227048"/>
                  <a:pt x="155355" y="223980"/>
                  <a:pt x="154430" y="219515"/>
                </a:cubicBezTo>
                <a:cubicBezTo>
                  <a:pt x="151070" y="203221"/>
                  <a:pt x="140969" y="188778"/>
                  <a:pt x="126714" y="179904"/>
                </a:cubicBezTo>
                <a:lnTo>
                  <a:pt x="101585" y="209678"/>
                </a:lnTo>
                <a:cubicBezTo>
                  <a:pt x="97998" y="213974"/>
                  <a:pt x="90672" y="213974"/>
                  <a:pt x="87085" y="209678"/>
                </a:cubicBezTo>
                <a:lnTo>
                  <a:pt x="62248" y="179886"/>
                </a:lnTo>
                <a:cubicBezTo>
                  <a:pt x="47701" y="188778"/>
                  <a:pt x="37600" y="203221"/>
                  <a:pt x="34239" y="219515"/>
                </a:cubicBezTo>
                <a:cubicBezTo>
                  <a:pt x="33191" y="224622"/>
                  <a:pt x="28188" y="227870"/>
                  <a:pt x="23081" y="226850"/>
                </a:cubicBezTo>
                <a:cubicBezTo>
                  <a:pt x="17974" y="225793"/>
                  <a:pt x="14689" y="220799"/>
                  <a:pt x="15746" y="215692"/>
                </a:cubicBezTo>
                <a:cubicBezTo>
                  <a:pt x="20155" y="194348"/>
                  <a:pt x="33361" y="175468"/>
                  <a:pt x="51968" y="163885"/>
                </a:cubicBezTo>
                <a:cubicBezTo>
                  <a:pt x="60048" y="158844"/>
                  <a:pt x="70697" y="160533"/>
                  <a:pt x="76748" y="167783"/>
                </a:cubicBezTo>
                <a:lnTo>
                  <a:pt x="94335" y="188882"/>
                </a:lnTo>
                <a:lnTo>
                  <a:pt x="111912" y="167783"/>
                </a:lnTo>
                <a:cubicBezTo>
                  <a:pt x="117954" y="160524"/>
                  <a:pt x="128612" y="158834"/>
                  <a:pt x="136683" y="163866"/>
                </a:cubicBezTo>
                <a:cubicBezTo>
                  <a:pt x="155318" y="175468"/>
                  <a:pt x="168515" y="194357"/>
                  <a:pt x="172923" y="215692"/>
                </a:cubicBezTo>
                <a:close/>
              </a:path>
            </a:pathLst>
          </a:custGeom>
          <a:solidFill>
            <a:schemeClr val="bg1"/>
          </a:solidFill>
          <a:ln w="9128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A8130AC0-8351-C1F2-7079-AA186E52068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61858" y="6044054"/>
            <a:ext cx="2028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Equipo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profesional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 y 100%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 Medium" pitchFamily="2" charset="0"/>
              </a:rPr>
              <a:t>capacitado</a:t>
            </a:r>
            <a:endParaRPr lang="en-ID" sz="1200" dirty="0">
              <a:solidFill>
                <a:schemeClr val="tx1">
                  <a:lumMod val="65000"/>
                  <a:lumOff val="35000"/>
                </a:schemeClr>
              </a:solidFill>
              <a:latin typeface="Raleway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635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C997D6B-CB16-3C49-F8B3-A3557BAB5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Una persona sentada en un escritorio con una computadora&#10;&#10;El contenido generado por IA puede ser incorrecto.">
            <a:extLst>
              <a:ext uri="{FF2B5EF4-FFF2-40B4-BE49-F238E27FC236}">
                <a16:creationId xmlns:a16="http://schemas.microsoft.com/office/drawing/2014/main" id="{B53B759E-DE55-6C26-1894-51CF6C329B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503" b="1941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49B674D2-BA86-AD7D-4477-627CA5A5A6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" y="-2"/>
            <a:ext cx="12263307" cy="6858002"/>
          </a:xfrm>
          <a:prstGeom prst="rect">
            <a:avLst/>
          </a:prstGeom>
          <a:gradFill flip="none" rotWithShape="1">
            <a:gsLst>
              <a:gs pos="100000">
                <a:srgbClr val="6ABE59">
                  <a:alpha val="80000"/>
                </a:srgbClr>
              </a:gs>
              <a:gs pos="25000">
                <a:srgbClr val="304467"/>
              </a:gs>
            </a:gsLst>
            <a:lin ang="9600000" scaled="0"/>
            <a:tileRect/>
          </a:gradFill>
          <a:ln>
            <a:noFill/>
          </a:ln>
          <a:effectLst>
            <a:outerShdw blurRad="254000" dist="1270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AC3DC0EE-9BE1-6C8F-91FB-2E44EE181A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r="21809"/>
          <a:stretch/>
        </p:blipFill>
        <p:spPr>
          <a:xfrm>
            <a:off x="6095138" y="956409"/>
            <a:ext cx="3967598" cy="502347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4BE4C2-E28E-AD95-A001-5C1324B8BA6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18051" y="532556"/>
            <a:ext cx="614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Raleway Black" pitchFamily="2" charset="0"/>
              </a:rPr>
              <a:t>CONTÁCTENOS</a:t>
            </a:r>
            <a:endParaRPr lang="en-ID" sz="3600" dirty="0">
              <a:solidFill>
                <a:schemeClr val="bg1"/>
              </a:solidFill>
              <a:latin typeface="Raleway Black" pitchFamily="2" charset="0"/>
            </a:endParaRPr>
          </a:p>
        </p:txBody>
      </p:sp>
      <p:pic>
        <p:nvPicPr>
          <p:cNvPr id="10" name="Google Shape;1588;p71" descr="A black cell phone on a black background&#10;&#10;Description automatically generated">
            <a:extLst>
              <a:ext uri="{FF2B5EF4-FFF2-40B4-BE49-F238E27FC236}">
                <a16:creationId xmlns:a16="http://schemas.microsoft.com/office/drawing/2014/main" id="{FCBF0810-4A34-AB10-0D64-B8BC7617AC22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5">
            <a:alphaModFix/>
          </a:blip>
          <a:srcRect l="23325" t="9051" r="23631" b="8009"/>
          <a:stretch/>
        </p:blipFill>
        <p:spPr>
          <a:xfrm flipH="1">
            <a:off x="5653778" y="637432"/>
            <a:ext cx="4850317" cy="5688012"/>
          </a:xfrm>
          <a:custGeom>
            <a:avLst/>
            <a:gdLst/>
            <a:ahLst/>
            <a:cxnLst/>
            <a:rect l="l" t="t" r="r" b="b"/>
            <a:pathLst>
              <a:path w="4850317" h="5688012" extrusionOk="0">
                <a:moveTo>
                  <a:pt x="0" y="0"/>
                </a:moveTo>
                <a:lnTo>
                  <a:pt x="4850317" y="0"/>
                </a:lnTo>
                <a:lnTo>
                  <a:pt x="4850317" y="5688012"/>
                </a:lnTo>
                <a:lnTo>
                  <a:pt x="0" y="5688012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17E68138-D93E-6CAB-7F9B-1C1AC5C329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9705" y="210801"/>
            <a:ext cx="1153602" cy="417549"/>
          </a:xfrm>
          <a:prstGeom prst="rect">
            <a:avLst/>
          </a:prstGeom>
        </p:spPr>
      </p:pic>
      <p:sp>
        <p:nvSpPr>
          <p:cNvPr id="21" name="TextBox 55">
            <a:extLst>
              <a:ext uri="{FF2B5EF4-FFF2-40B4-BE49-F238E27FC236}">
                <a16:creationId xmlns:a16="http://schemas.microsoft.com/office/drawing/2014/main" id="{291959CC-5B8E-3B53-990C-28B67EF75C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78105" y="6392820"/>
            <a:ext cx="2643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www.pacoweb.com.co</a:t>
            </a: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3CC0FB21-9907-5EEE-C3CF-6CD76B32CFE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98401" y="1711443"/>
            <a:ext cx="4996737" cy="430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1500" b="1" dirty="0">
                <a:solidFill>
                  <a:schemeClr val="bg1"/>
                </a:solidFill>
                <a:latin typeface="Raleway" pitchFamily="2" charset="0"/>
              </a:rPr>
              <a:t>VISITANOS</a:t>
            </a:r>
          </a:p>
          <a:p>
            <a:pPr>
              <a:lnSpc>
                <a:spcPts val="2200"/>
              </a:lnSpc>
            </a:pPr>
            <a:r>
              <a:rPr lang="es-ES" sz="1500">
                <a:solidFill>
                  <a:schemeClr val="bg1"/>
                </a:solidFill>
                <a:latin typeface="Raleway" pitchFamily="2" charset="0"/>
              </a:rPr>
              <a:t>Calle 52 #25-53 OFICINA 201</a:t>
            </a:r>
          </a:p>
          <a:p>
            <a:pPr>
              <a:lnSpc>
                <a:spcPts val="2200"/>
              </a:lnSpc>
            </a:pPr>
            <a:r>
              <a:rPr lang="es-ES" sz="1500">
                <a:solidFill>
                  <a:schemeClr val="bg1"/>
                </a:solidFill>
                <a:latin typeface="Raleway" pitchFamily="2" charset="0"/>
              </a:rPr>
              <a:t>Bogotá </a:t>
            </a:r>
            <a:r>
              <a:rPr lang="es-ES" sz="1500" dirty="0">
                <a:solidFill>
                  <a:schemeClr val="bg1"/>
                </a:solidFill>
                <a:latin typeface="Raleway" pitchFamily="2" charset="0"/>
              </a:rPr>
              <a:t>– Colombia</a:t>
            </a:r>
          </a:p>
          <a:p>
            <a:pPr>
              <a:lnSpc>
                <a:spcPts val="2200"/>
              </a:lnSpc>
            </a:pPr>
            <a:endParaRPr lang="es-ES" sz="1500" dirty="0">
              <a:solidFill>
                <a:schemeClr val="bg1"/>
              </a:solidFill>
              <a:latin typeface="Raleway" pitchFamily="2" charset="0"/>
            </a:endParaRPr>
          </a:p>
          <a:p>
            <a:pPr>
              <a:lnSpc>
                <a:spcPts val="2200"/>
              </a:lnSpc>
            </a:pPr>
            <a:r>
              <a:rPr lang="es-ES" sz="1500" b="1" dirty="0">
                <a:solidFill>
                  <a:schemeClr val="bg1"/>
                </a:solidFill>
                <a:latin typeface="Raleway" pitchFamily="2" charset="0"/>
              </a:rPr>
              <a:t>Horario de atención</a:t>
            </a:r>
          </a:p>
          <a:p>
            <a:pPr>
              <a:lnSpc>
                <a:spcPts val="2200"/>
              </a:lnSpc>
            </a:pPr>
            <a:r>
              <a:rPr lang="es-ES" sz="1500" dirty="0">
                <a:solidFill>
                  <a:schemeClr val="bg1"/>
                </a:solidFill>
                <a:latin typeface="Raleway" pitchFamily="2" charset="0"/>
              </a:rPr>
              <a:t>Lunes a viernes: 8:00am – 5:30pm</a:t>
            </a:r>
          </a:p>
          <a:p>
            <a:pPr>
              <a:lnSpc>
                <a:spcPts val="2200"/>
              </a:lnSpc>
            </a:pPr>
            <a:r>
              <a:rPr lang="es-ES" sz="1500" dirty="0">
                <a:solidFill>
                  <a:schemeClr val="bg1"/>
                </a:solidFill>
                <a:latin typeface="Raleway" pitchFamily="2" charset="0"/>
              </a:rPr>
              <a:t>Sábados: 8:00am – 1:00pm</a:t>
            </a:r>
          </a:p>
          <a:p>
            <a:pPr>
              <a:lnSpc>
                <a:spcPts val="2200"/>
              </a:lnSpc>
            </a:pPr>
            <a:endParaRPr lang="es-ES" sz="1500" dirty="0">
              <a:solidFill>
                <a:schemeClr val="bg1"/>
              </a:solidFill>
              <a:latin typeface="Raleway" pitchFamily="2" charset="0"/>
            </a:endParaRPr>
          </a:p>
          <a:p>
            <a:pPr>
              <a:lnSpc>
                <a:spcPts val="2200"/>
              </a:lnSpc>
            </a:pPr>
            <a:r>
              <a:rPr lang="es-ES" sz="1500" b="1" dirty="0">
                <a:solidFill>
                  <a:schemeClr val="bg1"/>
                </a:solidFill>
                <a:latin typeface="Raleway" pitchFamily="2" charset="0"/>
              </a:rPr>
              <a:t>Teléfonos</a:t>
            </a:r>
          </a:p>
          <a:p>
            <a:pPr>
              <a:lnSpc>
                <a:spcPts val="2200"/>
              </a:lnSpc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Fijo: </a:t>
            </a:r>
            <a:r>
              <a:rPr lang="es-ES" sz="2000" b="1" dirty="0">
                <a:solidFill>
                  <a:schemeClr val="bg1"/>
                </a:solidFill>
                <a:latin typeface="Raleway" pitchFamily="2" charset="0"/>
              </a:rPr>
              <a:t>601 403 2892</a:t>
            </a:r>
          </a:p>
          <a:p>
            <a:pPr>
              <a:lnSpc>
                <a:spcPts val="2200"/>
              </a:lnSpc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Móvil: </a:t>
            </a:r>
            <a:r>
              <a:rPr lang="es-ES" sz="2000" b="1" dirty="0">
                <a:solidFill>
                  <a:schemeClr val="bg1"/>
                </a:solidFill>
                <a:latin typeface="Raleway" pitchFamily="2" charset="0"/>
              </a:rPr>
              <a:t>320 2757157 – 318 7573009</a:t>
            </a:r>
          </a:p>
          <a:p>
            <a:pPr>
              <a:lnSpc>
                <a:spcPts val="2200"/>
              </a:lnSpc>
            </a:pPr>
            <a:endParaRPr lang="es-ES" sz="1500" dirty="0">
              <a:solidFill>
                <a:schemeClr val="bg1"/>
              </a:solidFill>
              <a:latin typeface="Raleway" pitchFamily="2" charset="0"/>
            </a:endParaRPr>
          </a:p>
          <a:p>
            <a:pPr>
              <a:lnSpc>
                <a:spcPts val="2200"/>
              </a:lnSpc>
            </a:pPr>
            <a:r>
              <a:rPr lang="es-ES" sz="1500" b="1" dirty="0">
                <a:solidFill>
                  <a:schemeClr val="bg1"/>
                </a:solidFill>
                <a:latin typeface="Raleway" pitchFamily="2" charset="0"/>
              </a:rPr>
              <a:t>Correo</a:t>
            </a:r>
          </a:p>
          <a:p>
            <a:pPr>
              <a:lnSpc>
                <a:spcPts val="2200"/>
              </a:lnSpc>
            </a:pPr>
            <a:r>
              <a:rPr lang="es-ES" dirty="0">
                <a:solidFill>
                  <a:schemeClr val="bg1"/>
                </a:solidFill>
                <a:latin typeface="Raleway" pitchFamily="2" charset="0"/>
              </a:rPr>
              <a:t>info@pacoweb.com.co</a:t>
            </a:r>
          </a:p>
          <a:p>
            <a:pPr>
              <a:lnSpc>
                <a:spcPts val="2200"/>
              </a:lnSpc>
            </a:pPr>
            <a:r>
              <a:rPr lang="es-ES" dirty="0">
                <a:solidFill>
                  <a:schemeClr val="bg1"/>
                </a:solidFill>
                <a:latin typeface="Raleway" pitchFamily="2" charset="0"/>
              </a:rPr>
              <a:t>gerenciacomercial@pacoweb.com.co</a:t>
            </a:r>
          </a:p>
        </p:txBody>
      </p:sp>
      <p:sp>
        <p:nvSpPr>
          <p:cNvPr id="2" name="Rectangle 1031">
            <a:extLst>
              <a:ext uri="{FF2B5EF4-FFF2-40B4-BE49-F238E27FC236}">
                <a16:creationId xmlns:a16="http://schemas.microsoft.com/office/drawing/2014/main" id="{C9D93ED9-16EC-F243-2B8B-D24D78583C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0" y="1360629"/>
            <a:ext cx="1782618" cy="131786"/>
          </a:xfrm>
          <a:prstGeom prst="rect">
            <a:avLst/>
          </a:prstGeom>
          <a:gradFill flip="none" rotWithShape="1">
            <a:gsLst>
              <a:gs pos="0">
                <a:srgbClr val="F2F2F2">
                  <a:shade val="30000"/>
                  <a:satMod val="115000"/>
                </a:srgbClr>
              </a:gs>
              <a:gs pos="50000">
                <a:srgbClr val="F2F2F2">
                  <a:shade val="67500"/>
                  <a:satMod val="115000"/>
                </a:srgbClr>
              </a:gs>
              <a:gs pos="100000">
                <a:srgbClr val="F2F2F2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7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lecture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81A4D"/>
      </a:accent1>
      <a:accent2>
        <a:srgbClr val="283287"/>
      </a:accent2>
      <a:accent3>
        <a:srgbClr val="BD87F9"/>
      </a:accent3>
      <a:accent4>
        <a:srgbClr val="D7E428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">
      <a:majorFont>
        <a:latin typeface="Assistant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2265</TotalTime>
  <Words>628</Words>
  <Application>Microsoft Office PowerPoint</Application>
  <PresentationFormat>Panorámica</PresentationFormat>
  <Paragraphs>110</Paragraphs>
  <Slides>6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8" baseType="lpstr">
      <vt:lpstr>Arial</vt:lpstr>
      <vt:lpstr>Calibri</vt:lpstr>
      <vt:lpstr>Montserrat Medium</vt:lpstr>
      <vt:lpstr>Open Sans</vt:lpstr>
      <vt:lpstr>Raleway</vt:lpstr>
      <vt:lpstr>Raleway Black</vt:lpstr>
      <vt:lpstr>Raleway Medium</vt:lpstr>
      <vt:lpstr>Raleway SemiBold</vt:lpstr>
      <vt:lpstr>Roboto Black</vt:lpstr>
      <vt:lpstr>Source Sans Pro Light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PACOWEB</cp:lastModifiedBy>
  <cp:revision>148</cp:revision>
  <dcterms:created xsi:type="dcterms:W3CDTF">2025-05-05T02:12:21Z</dcterms:created>
  <dcterms:modified xsi:type="dcterms:W3CDTF">2026-05-21T16:47:04Z</dcterms:modified>
</cp:coreProperties>
</file>